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840" r:id="rId1"/>
  </p:sldMasterIdLst>
  <p:notesMasterIdLst>
    <p:notesMasterId r:id="rId16"/>
  </p:notesMasterIdLst>
  <p:sldIdLst>
    <p:sldId id="256" r:id="rId2"/>
    <p:sldId id="258" r:id="rId3"/>
    <p:sldId id="257" r:id="rId4"/>
    <p:sldId id="265" r:id="rId5"/>
    <p:sldId id="269" r:id="rId6"/>
    <p:sldId id="270" r:id="rId7"/>
    <p:sldId id="288" r:id="rId8"/>
    <p:sldId id="284" r:id="rId9"/>
    <p:sldId id="285" r:id="rId10"/>
    <p:sldId id="286" r:id="rId11"/>
    <p:sldId id="276" r:id="rId12"/>
    <p:sldId id="274" r:id="rId13"/>
    <p:sldId id="287" r:id="rId14"/>
    <p:sldId id="289"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Georgia" panose="02040502050405020303" pitchFamily="18" charset="0"/>
      <p:regular r:id="rId21"/>
      <p:bold r:id="rId22"/>
      <p:italic r:id="rId23"/>
      <p:boldItalic r:id="rId24"/>
    </p:embeddedFont>
    <p:embeddedFont>
      <p:font typeface="Microsoft JhengHei" panose="020B0604030504040204" pitchFamily="34" charset="-120"/>
      <p:regular r:id="rId25"/>
      <p:bold r:id="rId26"/>
    </p:embeddedFont>
    <p:embeddedFont>
      <p:font typeface="PMingLiU" panose="02020500000000000000" pitchFamily="18" charset="-120"/>
      <p:regular r:id="rId27"/>
    </p:embeddedFont>
    <p:embeddedFont>
      <p:font typeface="Trebuchet MS" panose="020B0603020202020204" pitchFamily="34" charset="0"/>
      <p:regular r:id="rId28"/>
      <p:bold r:id="rId29"/>
      <p:italic r:id="rId30"/>
      <p:boldItalic r:id="rId31"/>
    </p:embeddedFont>
    <p:embeddedFont>
      <p:font typeface="等线" panose="02010600030101010101" pitchFamily="2" charset="-122"/>
      <p:regular r:id="rId32"/>
      <p:bold r:id="rId33"/>
    </p:embeddedFont>
    <p:embeddedFont>
      <p:font typeface="汉仪昌黎宋刻本原版W" panose="00020600040101010101" pitchFamily="18" charset="-122"/>
      <p:regular r:id="rId34"/>
    </p:embeddedFont>
    <p:embeddedFont>
      <p:font typeface="华文新魏" panose="02010800040101010101" pitchFamily="2" charset="-122"/>
      <p:regular r:id="rId35"/>
    </p:embeddedFont>
    <p:embeddedFont>
      <p:font typeface="微软雅黑" panose="020B0503020204020204" pitchFamily="34" charset="-122"/>
      <p:regular r:id="rId36"/>
      <p:bold r:id="rId37"/>
    </p:embeddedFont>
    <p:embeddedFont>
      <p:font typeface="微软雅黑 Light" panose="020B0502040204020203" pitchFamily="34" charset="-122"/>
      <p:regular r:id="rId3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558BB8"/>
    <a:srgbClr val="B95B22"/>
    <a:srgbClr val="0562A7"/>
    <a:srgbClr val="578279"/>
    <a:srgbClr val="D5D5D5"/>
    <a:srgbClr val="7C5F1E"/>
    <a:srgbClr val="355D7E"/>
    <a:srgbClr val="94B6D2"/>
    <a:srgbClr val="7BA7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9E089E-739F-431F-B797-71C69B196C97}" v="1407" dt="2021-06-22T13:45:28.2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3412" autoAdjust="0"/>
  </p:normalViewPr>
  <p:slideViewPr>
    <p:cSldViewPr snapToGrid="0">
      <p:cViewPr varScale="1">
        <p:scale>
          <a:sx n="67" d="100"/>
          <a:sy n="67" d="100"/>
        </p:scale>
        <p:origin x="552" y="58"/>
      </p:cViewPr>
      <p:guideLst/>
    </p:cSldViewPr>
  </p:slideViewPr>
  <p:notesTextViewPr>
    <p:cViewPr>
      <p:scale>
        <a:sx n="1" d="1"/>
        <a:sy n="1" d="1"/>
      </p:scale>
      <p:origin x="0" y="0"/>
    </p:cViewPr>
  </p:notesTextViewPr>
  <p:sorterViewPr>
    <p:cViewPr>
      <p:scale>
        <a:sx n="100" d="100"/>
        <a:sy n="100" d="100"/>
      </p:scale>
      <p:origin x="0" y="-132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presProps" Target="presProps.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unzheng Tang" userId="5499836c-ed62-4e82-affe-6bbeb89431c9" providerId="ADAL" clId="{589E089E-739F-431F-B797-71C69B196C97}"/>
    <pc:docChg chg="undo redo custSel addSld delSld modSld sldOrd modMainMaster">
      <pc:chgData name="Shunzheng Tang" userId="5499836c-ed62-4e82-affe-6bbeb89431c9" providerId="ADAL" clId="{589E089E-739F-431F-B797-71C69B196C97}" dt="2021-06-22T13:45:28.248" v="1368" actId="20577"/>
      <pc:docMkLst>
        <pc:docMk/>
      </pc:docMkLst>
      <pc:sldChg chg="modSp">
        <pc:chgData name="Shunzheng Tang" userId="5499836c-ed62-4e82-affe-6bbeb89431c9" providerId="ADAL" clId="{589E089E-739F-431F-B797-71C69B196C97}" dt="2021-06-22T12:08:22.800" v="1249" actId="1036"/>
        <pc:sldMkLst>
          <pc:docMk/>
          <pc:sldMk cId="284052392" sldId="256"/>
        </pc:sldMkLst>
        <pc:spChg chg="mod">
          <ac:chgData name="Shunzheng Tang" userId="5499836c-ed62-4e82-affe-6bbeb89431c9" providerId="ADAL" clId="{589E089E-739F-431F-B797-71C69B196C97}" dt="2021-06-22T08:36:02.075" v="858" actId="20577"/>
          <ac:spMkLst>
            <pc:docMk/>
            <pc:sldMk cId="284052392" sldId="256"/>
            <ac:spMk id="2" creationId="{00000000-0000-0000-0000-000000000000}"/>
          </ac:spMkLst>
        </pc:spChg>
        <pc:spChg chg="mod">
          <ac:chgData name="Shunzheng Tang" userId="5499836c-ed62-4e82-affe-6bbeb89431c9" providerId="ADAL" clId="{589E089E-739F-431F-B797-71C69B196C97}" dt="2021-06-22T12:08:22.800" v="1249" actId="1036"/>
          <ac:spMkLst>
            <pc:docMk/>
            <pc:sldMk cId="284052392" sldId="256"/>
            <ac:spMk id="3" creationId="{00000000-0000-0000-0000-000000000000}"/>
          </ac:spMkLst>
        </pc:spChg>
      </pc:sldChg>
      <pc:sldChg chg="modSp">
        <pc:chgData name="Shunzheng Tang" userId="5499836c-ed62-4e82-affe-6bbeb89431c9" providerId="ADAL" clId="{589E089E-739F-431F-B797-71C69B196C97}" dt="2021-06-22T08:36:27.869" v="868" actId="1036"/>
        <pc:sldMkLst>
          <pc:docMk/>
          <pc:sldMk cId="4269515183" sldId="257"/>
        </pc:sldMkLst>
        <pc:spChg chg="mod">
          <ac:chgData name="Shunzheng Tang" userId="5499836c-ed62-4e82-affe-6bbeb89431c9" providerId="ADAL" clId="{589E089E-739F-431F-B797-71C69B196C97}" dt="2021-06-22T08:36:27.869" v="868" actId="1036"/>
          <ac:spMkLst>
            <pc:docMk/>
            <pc:sldMk cId="4269515183" sldId="257"/>
            <ac:spMk id="2" creationId="{00000000-0000-0000-0000-000000000000}"/>
          </ac:spMkLst>
        </pc:spChg>
      </pc:sldChg>
      <pc:sldChg chg="delSp modSp modAnim modNotesTx">
        <pc:chgData name="Shunzheng Tang" userId="5499836c-ed62-4e82-affe-6bbeb89431c9" providerId="ADAL" clId="{589E089E-739F-431F-B797-71C69B196C97}" dt="2021-06-22T12:42:53.944" v="1316" actId="20577"/>
        <pc:sldMkLst>
          <pc:docMk/>
          <pc:sldMk cId="1337217378" sldId="258"/>
        </pc:sldMkLst>
        <pc:spChg chg="mod">
          <ac:chgData name="Shunzheng Tang" userId="5499836c-ed62-4e82-affe-6bbeb89431c9" providerId="ADAL" clId="{589E089E-739F-431F-B797-71C69B196C97}" dt="2021-06-22T08:36:12.204" v="860" actId="113"/>
          <ac:spMkLst>
            <pc:docMk/>
            <pc:sldMk cId="1337217378" sldId="258"/>
            <ac:spMk id="6" creationId="{00000000-0000-0000-0000-000000000000}"/>
          </ac:spMkLst>
        </pc:spChg>
        <pc:spChg chg="mod">
          <ac:chgData name="Shunzheng Tang" userId="5499836c-ed62-4e82-affe-6bbeb89431c9" providerId="ADAL" clId="{589E089E-739F-431F-B797-71C69B196C97}" dt="2021-06-22T08:24:55.982" v="681" actId="14100"/>
          <ac:spMkLst>
            <pc:docMk/>
            <pc:sldMk cId="1337217378" sldId="258"/>
            <ac:spMk id="7" creationId="{624C4C82-FF9F-4BA5-940C-72906DECD63B}"/>
          </ac:spMkLst>
        </pc:spChg>
        <pc:spChg chg="mod">
          <ac:chgData name="Shunzheng Tang" userId="5499836c-ed62-4e82-affe-6bbeb89431c9" providerId="ADAL" clId="{589E089E-739F-431F-B797-71C69B196C97}" dt="2021-06-22T08:25:33.302" v="764" actId="1037"/>
          <ac:spMkLst>
            <pc:docMk/>
            <pc:sldMk cId="1337217378" sldId="258"/>
            <ac:spMk id="12" creationId="{611D1F56-C4FE-40D0-9548-2EF7AB999D6C}"/>
          </ac:spMkLst>
        </pc:spChg>
        <pc:spChg chg="mod">
          <ac:chgData name="Shunzheng Tang" userId="5499836c-ed62-4e82-affe-6bbeb89431c9" providerId="ADAL" clId="{589E089E-739F-431F-B797-71C69B196C97}" dt="2021-06-22T08:21:12.974" v="634" actId="1035"/>
          <ac:spMkLst>
            <pc:docMk/>
            <pc:sldMk cId="1337217378" sldId="258"/>
            <ac:spMk id="13" creationId="{E55F6FE2-FD5C-4AB1-8F50-58932C0B4DFE}"/>
          </ac:spMkLst>
        </pc:spChg>
        <pc:spChg chg="mod">
          <ac:chgData name="Shunzheng Tang" userId="5499836c-ed62-4e82-affe-6bbeb89431c9" providerId="ADAL" clId="{589E089E-739F-431F-B797-71C69B196C97}" dt="2021-06-22T08:21:12.974" v="634" actId="1035"/>
          <ac:spMkLst>
            <pc:docMk/>
            <pc:sldMk cId="1337217378" sldId="258"/>
            <ac:spMk id="14" creationId="{00000000-0000-0000-0000-000000000000}"/>
          </ac:spMkLst>
        </pc:spChg>
        <pc:spChg chg="mod">
          <ac:chgData name="Shunzheng Tang" userId="5499836c-ed62-4e82-affe-6bbeb89431c9" providerId="ADAL" clId="{589E089E-739F-431F-B797-71C69B196C97}" dt="2021-06-22T08:21:12.974" v="634" actId="1035"/>
          <ac:spMkLst>
            <pc:docMk/>
            <pc:sldMk cId="1337217378" sldId="258"/>
            <ac:spMk id="15" creationId="{0785FA70-E4DC-40BF-95F6-9522B46A2794}"/>
          </ac:spMkLst>
        </pc:spChg>
        <pc:spChg chg="mod">
          <ac:chgData name="Shunzheng Tang" userId="5499836c-ed62-4e82-affe-6bbeb89431c9" providerId="ADAL" clId="{589E089E-739F-431F-B797-71C69B196C97}" dt="2021-06-22T08:21:12.974" v="634" actId="1035"/>
          <ac:spMkLst>
            <pc:docMk/>
            <pc:sldMk cId="1337217378" sldId="258"/>
            <ac:spMk id="16" creationId="{00000000-0000-0000-0000-000000000000}"/>
          </ac:spMkLst>
        </pc:spChg>
        <pc:spChg chg="mod">
          <ac:chgData name="Shunzheng Tang" userId="5499836c-ed62-4e82-affe-6bbeb89431c9" providerId="ADAL" clId="{589E089E-739F-431F-B797-71C69B196C97}" dt="2021-06-22T08:21:12.974" v="634" actId="1035"/>
          <ac:spMkLst>
            <pc:docMk/>
            <pc:sldMk cId="1337217378" sldId="258"/>
            <ac:spMk id="17" creationId="{3D63D2AB-F2AA-45BD-825E-AC3BCE729BD1}"/>
          </ac:spMkLst>
        </pc:spChg>
        <pc:spChg chg="mod">
          <ac:chgData name="Shunzheng Tang" userId="5499836c-ed62-4e82-affe-6bbeb89431c9" providerId="ADAL" clId="{589E089E-739F-431F-B797-71C69B196C97}" dt="2021-06-22T08:21:12.974" v="634" actId="1035"/>
          <ac:spMkLst>
            <pc:docMk/>
            <pc:sldMk cId="1337217378" sldId="258"/>
            <ac:spMk id="18" creationId="{00000000-0000-0000-0000-000000000000}"/>
          </ac:spMkLst>
        </pc:spChg>
        <pc:spChg chg="del">
          <ac:chgData name="Shunzheng Tang" userId="5499836c-ed62-4e82-affe-6bbeb89431c9" providerId="ADAL" clId="{589E089E-739F-431F-B797-71C69B196C97}" dt="2021-06-22T08:20:19.732" v="622" actId="478"/>
          <ac:spMkLst>
            <pc:docMk/>
            <pc:sldMk cId="1337217378" sldId="258"/>
            <ac:spMk id="19" creationId="{82EAE8B2-1399-4A00-9139-00D41B874F55}"/>
          </ac:spMkLst>
        </pc:spChg>
        <pc:spChg chg="del">
          <ac:chgData name="Shunzheng Tang" userId="5499836c-ed62-4e82-affe-6bbeb89431c9" providerId="ADAL" clId="{589E089E-739F-431F-B797-71C69B196C97}" dt="2021-06-22T08:20:21.770" v="623" actId="478"/>
          <ac:spMkLst>
            <pc:docMk/>
            <pc:sldMk cId="1337217378" sldId="258"/>
            <ac:spMk id="20" creationId="{00000000-0000-0000-0000-000000000000}"/>
          </ac:spMkLst>
        </pc:spChg>
        <pc:spChg chg="mod">
          <ac:chgData name="Shunzheng Tang" userId="5499836c-ed62-4e82-affe-6bbeb89431c9" providerId="ADAL" clId="{589E089E-739F-431F-B797-71C69B196C97}" dt="2021-06-22T08:21:12.974" v="634" actId="1035"/>
          <ac:spMkLst>
            <pc:docMk/>
            <pc:sldMk cId="1337217378" sldId="258"/>
            <ac:spMk id="21" creationId="{F2C181D1-7C4F-475C-8C56-628B7E5A828D}"/>
          </ac:spMkLst>
        </pc:spChg>
        <pc:spChg chg="mod">
          <ac:chgData name="Shunzheng Tang" userId="5499836c-ed62-4e82-affe-6bbeb89431c9" providerId="ADAL" clId="{589E089E-739F-431F-B797-71C69B196C97}" dt="2021-06-22T08:21:12.974" v="634" actId="1035"/>
          <ac:spMkLst>
            <pc:docMk/>
            <pc:sldMk cId="1337217378" sldId="258"/>
            <ac:spMk id="22" creationId="{54DBBBA6-DD69-4686-84D3-7F594C57492E}"/>
          </ac:spMkLst>
        </pc:spChg>
        <pc:spChg chg="mod">
          <ac:chgData name="Shunzheng Tang" userId="5499836c-ed62-4e82-affe-6bbeb89431c9" providerId="ADAL" clId="{589E089E-739F-431F-B797-71C69B196C97}" dt="2021-06-22T08:21:12.974" v="634" actId="1035"/>
          <ac:spMkLst>
            <pc:docMk/>
            <pc:sldMk cId="1337217378" sldId="258"/>
            <ac:spMk id="23" creationId="{D3D7B869-1597-43E7-8C59-3D1FE832E86A}"/>
          </ac:spMkLst>
        </pc:spChg>
        <pc:spChg chg="del">
          <ac:chgData name="Shunzheng Tang" userId="5499836c-ed62-4e82-affe-6bbeb89431c9" providerId="ADAL" clId="{589E089E-739F-431F-B797-71C69B196C97}" dt="2021-06-22T08:20:34.855" v="625" actId="478"/>
          <ac:spMkLst>
            <pc:docMk/>
            <pc:sldMk cId="1337217378" sldId="258"/>
            <ac:spMk id="24" creationId="{44E56950-F03A-449C-B31F-46DCFF7A0713}"/>
          </ac:spMkLst>
        </pc:spChg>
        <pc:grpChg chg="mod">
          <ac:chgData name="Shunzheng Tang" userId="5499836c-ed62-4e82-affe-6bbeb89431c9" providerId="ADAL" clId="{589E089E-739F-431F-B797-71C69B196C97}" dt="2021-06-22T08:25:35.761" v="769" actId="14100"/>
          <ac:grpSpMkLst>
            <pc:docMk/>
            <pc:sldMk cId="1337217378" sldId="258"/>
            <ac:grpSpMk id="8" creationId="{00000000-0000-0000-0000-000000000000}"/>
          </ac:grpSpMkLst>
        </pc:grpChg>
      </pc:sldChg>
      <pc:sldChg chg="addSp delSp modSp delAnim modAnim modNotesTx">
        <pc:chgData name="Shunzheng Tang" userId="5499836c-ed62-4e82-affe-6bbeb89431c9" providerId="ADAL" clId="{589E089E-739F-431F-B797-71C69B196C97}" dt="2021-06-22T13:45:28.248" v="1368" actId="20577"/>
        <pc:sldMkLst>
          <pc:docMk/>
          <pc:sldMk cId="3331659608" sldId="265"/>
        </pc:sldMkLst>
        <pc:spChg chg="mod">
          <ac:chgData name="Shunzheng Tang" userId="5499836c-ed62-4e82-affe-6bbeb89431c9" providerId="ADAL" clId="{589E089E-739F-431F-B797-71C69B196C97}" dt="2021-06-22T08:39:08.230" v="916" actId="2711"/>
          <ac:spMkLst>
            <pc:docMk/>
            <pc:sldMk cId="3331659608" sldId="265"/>
            <ac:spMk id="3" creationId="{00000000-0000-0000-0000-000000000000}"/>
          </ac:spMkLst>
        </pc:spChg>
        <pc:spChg chg="mod">
          <ac:chgData name="Shunzheng Tang" userId="5499836c-ed62-4e82-affe-6bbeb89431c9" providerId="ADAL" clId="{589E089E-739F-431F-B797-71C69B196C97}" dt="2021-06-22T08:39:01.238" v="915" actId="2711"/>
          <ac:spMkLst>
            <pc:docMk/>
            <pc:sldMk cId="3331659608" sldId="265"/>
            <ac:spMk id="4" creationId="{00000000-0000-0000-0000-000000000000}"/>
          </ac:spMkLst>
        </pc:spChg>
        <pc:spChg chg="mod">
          <ac:chgData name="Shunzheng Tang" userId="5499836c-ed62-4e82-affe-6bbeb89431c9" providerId="ADAL" clId="{589E089E-739F-431F-B797-71C69B196C97}" dt="2021-06-22T08:36:36.857" v="871" actId="113"/>
          <ac:spMkLst>
            <pc:docMk/>
            <pc:sldMk cId="3331659608" sldId="265"/>
            <ac:spMk id="7" creationId="{00000000-0000-0000-0000-000000000000}"/>
          </ac:spMkLst>
        </pc:spChg>
        <pc:spChg chg="del mod">
          <ac:chgData name="Shunzheng Tang" userId="5499836c-ed62-4e82-affe-6bbeb89431c9" providerId="ADAL" clId="{589E089E-739F-431F-B797-71C69B196C97}" dt="2021-06-22T08:01:04.197" v="298" actId="478"/>
          <ac:spMkLst>
            <pc:docMk/>
            <pc:sldMk cId="3331659608" sldId="265"/>
            <ac:spMk id="9" creationId="{00000000-0000-0000-0000-000000000000}"/>
          </ac:spMkLst>
        </pc:spChg>
        <pc:spChg chg="del mod">
          <ac:chgData name="Shunzheng Tang" userId="5499836c-ed62-4e82-affe-6bbeb89431c9" providerId="ADAL" clId="{589E089E-739F-431F-B797-71C69B196C97}" dt="2021-06-22T08:01:05.642" v="299" actId="478"/>
          <ac:spMkLst>
            <pc:docMk/>
            <pc:sldMk cId="3331659608" sldId="265"/>
            <ac:spMk id="10" creationId="{00000000-0000-0000-0000-000000000000}"/>
          </ac:spMkLst>
        </pc:spChg>
        <pc:spChg chg="add del mod">
          <ac:chgData name="Shunzheng Tang" userId="5499836c-ed62-4e82-affe-6bbeb89431c9" providerId="ADAL" clId="{589E089E-739F-431F-B797-71C69B196C97}" dt="2021-06-22T07:59:52.193" v="264" actId="478"/>
          <ac:spMkLst>
            <pc:docMk/>
            <pc:sldMk cId="3331659608" sldId="265"/>
            <ac:spMk id="13" creationId="{3EA67535-C43A-40EA-96B3-FDA2EC27488E}"/>
          </ac:spMkLst>
        </pc:spChg>
        <pc:spChg chg="mod">
          <ac:chgData name="Shunzheng Tang" userId="5499836c-ed62-4e82-affe-6bbeb89431c9" providerId="ADAL" clId="{589E089E-739F-431F-B797-71C69B196C97}" dt="2021-06-22T07:56:11.033" v="240" actId="1076"/>
          <ac:spMkLst>
            <pc:docMk/>
            <pc:sldMk cId="3331659608" sldId="265"/>
            <ac:spMk id="28" creationId="{00000000-0000-0000-0000-000000000000}"/>
          </ac:spMkLst>
        </pc:spChg>
        <pc:spChg chg="mod">
          <ac:chgData name="Shunzheng Tang" userId="5499836c-ed62-4e82-affe-6bbeb89431c9" providerId="ADAL" clId="{589E089E-739F-431F-B797-71C69B196C97}" dt="2021-06-22T07:56:09.323" v="239" actId="1076"/>
          <ac:spMkLst>
            <pc:docMk/>
            <pc:sldMk cId="3331659608" sldId="265"/>
            <ac:spMk id="29" creationId="{00000000-0000-0000-0000-000000000000}"/>
          </ac:spMkLst>
        </pc:spChg>
        <pc:spChg chg="del">
          <ac:chgData name="Shunzheng Tang" userId="5499836c-ed62-4e82-affe-6bbeb89431c9" providerId="ADAL" clId="{589E089E-739F-431F-B797-71C69B196C97}" dt="2021-06-22T07:55:56.790" v="229" actId="478"/>
          <ac:spMkLst>
            <pc:docMk/>
            <pc:sldMk cId="3331659608" sldId="265"/>
            <ac:spMk id="41" creationId="{00000000-0000-0000-0000-000000000000}"/>
          </ac:spMkLst>
        </pc:spChg>
        <pc:spChg chg="mod">
          <ac:chgData name="Shunzheng Tang" userId="5499836c-ed62-4e82-affe-6bbeb89431c9" providerId="ADAL" clId="{589E089E-739F-431F-B797-71C69B196C97}" dt="2021-06-22T07:56:19.172" v="242" actId="1076"/>
          <ac:spMkLst>
            <pc:docMk/>
            <pc:sldMk cId="3331659608" sldId="265"/>
            <ac:spMk id="42" creationId="{00000000-0000-0000-0000-000000000000}"/>
          </ac:spMkLst>
        </pc:spChg>
        <pc:spChg chg="mod">
          <ac:chgData name="Shunzheng Tang" userId="5499836c-ed62-4e82-affe-6bbeb89431c9" providerId="ADAL" clId="{589E089E-739F-431F-B797-71C69B196C97}" dt="2021-06-22T07:56:15.803" v="241" actId="1076"/>
          <ac:spMkLst>
            <pc:docMk/>
            <pc:sldMk cId="3331659608" sldId="265"/>
            <ac:spMk id="44" creationId="{00000000-0000-0000-0000-000000000000}"/>
          </ac:spMkLst>
        </pc:spChg>
        <pc:spChg chg="add mod">
          <ac:chgData name="Shunzheng Tang" userId="5499836c-ed62-4e82-affe-6bbeb89431c9" providerId="ADAL" clId="{589E089E-739F-431F-B797-71C69B196C97}" dt="2021-06-22T08:02:30.284" v="307" actId="108"/>
          <ac:spMkLst>
            <pc:docMk/>
            <pc:sldMk cId="3331659608" sldId="265"/>
            <ac:spMk id="54" creationId="{D4876FC2-5471-4D3A-B8FA-79FFB7F77AFC}"/>
          </ac:spMkLst>
        </pc:spChg>
        <pc:spChg chg="add mod">
          <ac:chgData name="Shunzheng Tang" userId="5499836c-ed62-4e82-affe-6bbeb89431c9" providerId="ADAL" clId="{589E089E-739F-431F-B797-71C69B196C97}" dt="2021-06-22T08:42:24.283" v="948" actId="2711"/>
          <ac:spMkLst>
            <pc:docMk/>
            <pc:sldMk cId="3331659608" sldId="265"/>
            <ac:spMk id="56" creationId="{F6762A16-2117-4FA3-B814-B7AB8B87F89B}"/>
          </ac:spMkLst>
        </pc:spChg>
        <pc:grpChg chg="del">
          <ac:chgData name="Shunzheng Tang" userId="5499836c-ed62-4e82-affe-6bbeb89431c9" providerId="ADAL" clId="{589E089E-739F-431F-B797-71C69B196C97}" dt="2021-06-22T07:57:37.869" v="244" actId="478"/>
          <ac:grpSpMkLst>
            <pc:docMk/>
            <pc:sldMk cId="3331659608" sldId="265"/>
            <ac:grpSpMk id="31" creationId="{00000000-0000-0000-0000-000000000000}"/>
          </ac:grpSpMkLst>
        </pc:grpChg>
        <pc:picChg chg="mod">
          <ac:chgData name="Shunzheng Tang" userId="5499836c-ed62-4e82-affe-6bbeb89431c9" providerId="ADAL" clId="{589E089E-739F-431F-B797-71C69B196C97}" dt="2021-06-22T11:16:32.019" v="1153" actId="1076"/>
          <ac:picMkLst>
            <pc:docMk/>
            <pc:sldMk cId="3331659608" sldId="265"/>
            <ac:picMk id="8" creationId="{00000000-0000-0000-0000-000000000000}"/>
          </ac:picMkLst>
        </pc:picChg>
        <pc:picChg chg="add mod">
          <ac:chgData name="Shunzheng Tang" userId="5499836c-ed62-4e82-affe-6bbeb89431c9" providerId="ADAL" clId="{589E089E-739F-431F-B797-71C69B196C97}" dt="2021-06-22T08:03:18.464" v="312" actId="1076"/>
          <ac:picMkLst>
            <pc:docMk/>
            <pc:sldMk cId="3331659608" sldId="265"/>
            <ac:picMk id="55" creationId="{D3D0E144-D326-42D1-B007-390D8DBED9CB}"/>
          </ac:picMkLst>
        </pc:picChg>
      </pc:sldChg>
      <pc:sldChg chg="modSp">
        <pc:chgData name="Shunzheng Tang" userId="5499836c-ed62-4e82-affe-6bbeb89431c9" providerId="ADAL" clId="{589E089E-739F-431F-B797-71C69B196C97}" dt="2021-06-22T08:37:04.416" v="886" actId="1036"/>
        <pc:sldMkLst>
          <pc:docMk/>
          <pc:sldMk cId="3990849545" sldId="269"/>
        </pc:sldMkLst>
        <pc:spChg chg="mod">
          <ac:chgData name="Shunzheng Tang" userId="5499836c-ed62-4e82-affe-6bbeb89431c9" providerId="ADAL" clId="{589E089E-739F-431F-B797-71C69B196C97}" dt="2021-06-22T08:37:04.416" v="886" actId="1036"/>
          <ac:spMkLst>
            <pc:docMk/>
            <pc:sldMk cId="3990849545" sldId="269"/>
            <ac:spMk id="2" creationId="{00000000-0000-0000-0000-000000000000}"/>
          </ac:spMkLst>
        </pc:spChg>
      </pc:sldChg>
      <pc:sldChg chg="addSp delSp modSp modAnim modNotesTx">
        <pc:chgData name="Shunzheng Tang" userId="5499836c-ed62-4e82-affe-6bbeb89431c9" providerId="ADAL" clId="{589E089E-739F-431F-B797-71C69B196C97}" dt="2021-06-22T12:43:54.963" v="1320" actId="20577"/>
        <pc:sldMkLst>
          <pc:docMk/>
          <pc:sldMk cId="995921860" sldId="270"/>
        </pc:sldMkLst>
        <pc:spChg chg="mod">
          <ac:chgData name="Shunzheng Tang" userId="5499836c-ed62-4e82-affe-6bbeb89431c9" providerId="ADAL" clId="{589E089E-739F-431F-B797-71C69B196C97}" dt="2021-06-22T08:42:11.673" v="947" actId="2711"/>
          <ac:spMkLst>
            <pc:docMk/>
            <pc:sldMk cId="995921860" sldId="270"/>
            <ac:spMk id="5" creationId="{00000000-0000-0000-0000-000000000000}"/>
          </ac:spMkLst>
        </pc:spChg>
        <pc:spChg chg="mod">
          <ac:chgData name="Shunzheng Tang" userId="5499836c-ed62-4e82-affe-6bbeb89431c9" providerId="ADAL" clId="{589E089E-739F-431F-B797-71C69B196C97}" dt="2021-06-22T08:36:57.479" v="879" actId="1036"/>
          <ac:spMkLst>
            <pc:docMk/>
            <pc:sldMk cId="995921860" sldId="270"/>
            <ac:spMk id="7" creationId="{00000000-0000-0000-0000-000000000000}"/>
          </ac:spMkLst>
        </pc:spChg>
        <pc:spChg chg="add mod">
          <ac:chgData name="Shunzheng Tang" userId="5499836c-ed62-4e82-affe-6bbeb89431c9" providerId="ADAL" clId="{589E089E-739F-431F-B797-71C69B196C97}" dt="2021-06-22T08:15:03.733" v="581" actId="1037"/>
          <ac:spMkLst>
            <pc:docMk/>
            <pc:sldMk cId="995921860" sldId="270"/>
            <ac:spMk id="11" creationId="{B24621E8-8290-4FD8-9193-07AD5B68EFF6}"/>
          </ac:spMkLst>
        </pc:spChg>
        <pc:picChg chg="mod modCrop">
          <ac:chgData name="Shunzheng Tang" userId="5499836c-ed62-4e82-affe-6bbeb89431c9" providerId="ADAL" clId="{589E089E-739F-431F-B797-71C69B196C97}" dt="2021-06-22T08:15:03.733" v="581" actId="1037"/>
          <ac:picMkLst>
            <pc:docMk/>
            <pc:sldMk cId="995921860" sldId="270"/>
            <ac:picMk id="8" creationId="{00000000-0000-0000-0000-000000000000}"/>
          </ac:picMkLst>
        </pc:picChg>
        <pc:picChg chg="add del mod">
          <ac:chgData name="Shunzheng Tang" userId="5499836c-ed62-4e82-affe-6bbeb89431c9" providerId="ADAL" clId="{589E089E-739F-431F-B797-71C69B196C97}" dt="2021-06-22T08:14:55.858" v="554" actId="1076"/>
          <ac:picMkLst>
            <pc:docMk/>
            <pc:sldMk cId="995921860" sldId="270"/>
            <ac:picMk id="9" creationId="{00000000-0000-0000-0000-000000000000}"/>
          </ac:picMkLst>
        </pc:picChg>
        <pc:picChg chg="add mod modCrop">
          <ac:chgData name="Shunzheng Tang" userId="5499836c-ed62-4e82-affe-6bbeb89431c9" providerId="ADAL" clId="{589E089E-739F-431F-B797-71C69B196C97}" dt="2021-06-22T08:15:03.733" v="581" actId="1037"/>
          <ac:picMkLst>
            <pc:docMk/>
            <pc:sldMk cId="995921860" sldId="270"/>
            <ac:picMk id="10" creationId="{269C2DB6-DC74-4B8E-9213-39FDABAB09C4}"/>
          </ac:picMkLst>
        </pc:picChg>
      </pc:sldChg>
      <pc:sldChg chg="modSp ord modAnim modNotesTx">
        <pc:chgData name="Shunzheng Tang" userId="5499836c-ed62-4e82-affe-6bbeb89431c9" providerId="ADAL" clId="{589E089E-739F-431F-B797-71C69B196C97}" dt="2021-06-22T12:46:49.322" v="1336" actId="6549"/>
        <pc:sldMkLst>
          <pc:docMk/>
          <pc:sldMk cId="4093404971" sldId="274"/>
        </pc:sldMkLst>
        <pc:spChg chg="mod">
          <ac:chgData name="Shunzheng Tang" userId="5499836c-ed62-4e82-affe-6bbeb89431c9" providerId="ADAL" clId="{589E089E-739F-431F-B797-71C69B196C97}" dt="2021-06-22T08:38:19.602" v="909" actId="20577"/>
          <ac:spMkLst>
            <pc:docMk/>
            <pc:sldMk cId="4093404971" sldId="274"/>
            <ac:spMk id="7" creationId="{00000000-0000-0000-0000-000000000000}"/>
          </ac:spMkLst>
        </pc:spChg>
        <pc:spChg chg="mod">
          <ac:chgData name="Shunzheng Tang" userId="5499836c-ed62-4e82-affe-6bbeb89431c9" providerId="ADAL" clId="{589E089E-739F-431F-B797-71C69B196C97}" dt="2021-06-22T12:46:36.574" v="1333" actId="6549"/>
          <ac:spMkLst>
            <pc:docMk/>
            <pc:sldMk cId="4093404971" sldId="274"/>
            <ac:spMk id="8" creationId="{00000000-0000-0000-0000-000000000000}"/>
          </ac:spMkLst>
        </pc:spChg>
        <pc:picChg chg="mod">
          <ac:chgData name="Shunzheng Tang" userId="5499836c-ed62-4e82-affe-6bbeb89431c9" providerId="ADAL" clId="{589E089E-739F-431F-B797-71C69B196C97}" dt="2021-06-22T11:30:05.003" v="1184" actId="1035"/>
          <ac:picMkLst>
            <pc:docMk/>
            <pc:sldMk cId="4093404971" sldId="274"/>
            <ac:picMk id="2" creationId="{00000000-0000-0000-0000-000000000000}"/>
          </ac:picMkLst>
        </pc:picChg>
        <pc:picChg chg="mod">
          <ac:chgData name="Shunzheng Tang" userId="5499836c-ed62-4e82-affe-6bbeb89431c9" providerId="ADAL" clId="{589E089E-739F-431F-B797-71C69B196C97}" dt="2021-06-22T11:28:26.198" v="1173" actId="1076"/>
          <ac:picMkLst>
            <pc:docMk/>
            <pc:sldMk cId="4093404971" sldId="274"/>
            <ac:picMk id="3" creationId="{00000000-0000-0000-0000-000000000000}"/>
          </ac:picMkLst>
        </pc:picChg>
      </pc:sldChg>
      <pc:sldChg chg="modSp">
        <pc:chgData name="Shunzheng Tang" userId="5499836c-ed62-4e82-affe-6bbeb89431c9" providerId="ADAL" clId="{589E089E-739F-431F-B797-71C69B196C97}" dt="2021-06-22T11:19:23.422" v="1156" actId="1036"/>
        <pc:sldMkLst>
          <pc:docMk/>
          <pc:sldMk cId="1072274976" sldId="276"/>
        </pc:sldMkLst>
        <pc:spChg chg="mod">
          <ac:chgData name="Shunzheng Tang" userId="5499836c-ed62-4e82-affe-6bbeb89431c9" providerId="ADAL" clId="{589E089E-739F-431F-B797-71C69B196C97}" dt="2021-06-22T11:19:23.422" v="1156" actId="1036"/>
          <ac:spMkLst>
            <pc:docMk/>
            <pc:sldMk cId="1072274976" sldId="276"/>
            <ac:spMk id="3" creationId="{F2C181D1-7C4F-475C-8C56-628B7E5A828D}"/>
          </ac:spMkLst>
        </pc:spChg>
        <pc:spChg chg="mod">
          <ac:chgData name="Shunzheng Tang" userId="5499836c-ed62-4e82-affe-6bbeb89431c9" providerId="ADAL" clId="{589E089E-739F-431F-B797-71C69B196C97}" dt="2021-06-22T08:38:13.249" v="907" actId="1035"/>
          <ac:spMkLst>
            <pc:docMk/>
            <pc:sldMk cId="1072274976" sldId="276"/>
            <ac:spMk id="5" creationId="{00000000-0000-0000-0000-000000000000}"/>
          </ac:spMkLst>
        </pc:spChg>
      </pc:sldChg>
      <pc:sldChg chg="modSp modNotesTx">
        <pc:chgData name="Shunzheng Tang" userId="5499836c-ed62-4e82-affe-6bbeb89431c9" providerId="ADAL" clId="{589E089E-739F-431F-B797-71C69B196C97}" dt="2021-06-22T12:44:37.022" v="1325" actId="20577"/>
        <pc:sldMkLst>
          <pc:docMk/>
          <pc:sldMk cId="4242288373" sldId="284"/>
        </pc:sldMkLst>
        <pc:spChg chg="mod">
          <ac:chgData name="Shunzheng Tang" userId="5499836c-ed62-4e82-affe-6bbeb89431c9" providerId="ADAL" clId="{589E089E-739F-431F-B797-71C69B196C97}" dt="2021-06-22T08:37:39.441" v="895" actId="2711"/>
          <ac:spMkLst>
            <pc:docMk/>
            <pc:sldMk cId="4242288373" sldId="284"/>
            <ac:spMk id="7" creationId="{00000000-0000-0000-0000-000000000000}"/>
          </ac:spMkLst>
        </pc:spChg>
        <pc:spChg chg="mod">
          <ac:chgData name="Shunzheng Tang" userId="5499836c-ed62-4e82-affe-6bbeb89431c9" providerId="ADAL" clId="{589E089E-739F-431F-B797-71C69B196C97}" dt="2021-06-22T11:18:32.768" v="1154" actId="2711"/>
          <ac:spMkLst>
            <pc:docMk/>
            <pc:sldMk cId="4242288373" sldId="284"/>
            <ac:spMk id="11" creationId="{00000000-0000-0000-0000-000000000000}"/>
          </ac:spMkLst>
        </pc:spChg>
      </pc:sldChg>
      <pc:sldChg chg="addSp delSp modSp modNotesTx">
        <pc:chgData name="Shunzheng Tang" userId="5499836c-ed62-4e82-affe-6bbeb89431c9" providerId="ADAL" clId="{589E089E-739F-431F-B797-71C69B196C97}" dt="2021-06-22T12:45:16.504" v="1327" actId="20577"/>
        <pc:sldMkLst>
          <pc:docMk/>
          <pc:sldMk cId="3251508755" sldId="285"/>
        </pc:sldMkLst>
        <pc:spChg chg="del">
          <ac:chgData name="Shunzheng Tang" userId="5499836c-ed62-4e82-affe-6bbeb89431c9" providerId="ADAL" clId="{589E089E-739F-431F-B797-71C69B196C97}" dt="2021-06-22T08:37:53.340" v="896" actId="478"/>
          <ac:spMkLst>
            <pc:docMk/>
            <pc:sldMk cId="3251508755" sldId="285"/>
            <ac:spMk id="7" creationId="{00000000-0000-0000-0000-000000000000}"/>
          </ac:spMkLst>
        </pc:spChg>
        <pc:spChg chg="add del">
          <ac:chgData name="Shunzheng Tang" userId="5499836c-ed62-4e82-affe-6bbeb89431c9" providerId="ADAL" clId="{589E089E-739F-431F-B797-71C69B196C97}" dt="2021-06-22T07:05:25.236" v="99"/>
          <ac:spMkLst>
            <pc:docMk/>
            <pc:sldMk cId="3251508755" sldId="285"/>
            <ac:spMk id="9" creationId="{1BB92042-513A-44F4-BD4A-80AB5A4D0E78}"/>
          </ac:spMkLst>
        </pc:spChg>
        <pc:spChg chg="add mod">
          <ac:chgData name="Shunzheng Tang" userId="5499836c-ed62-4e82-affe-6bbeb89431c9" providerId="ADAL" clId="{589E089E-739F-431F-B797-71C69B196C97}" dt="2021-06-22T08:40:00.147" v="927" actId="2711"/>
          <ac:spMkLst>
            <pc:docMk/>
            <pc:sldMk cId="3251508755" sldId="285"/>
            <ac:spMk id="10" creationId="{B00F84DA-5016-451B-9DD9-60491A84099B}"/>
          </ac:spMkLst>
        </pc:spChg>
        <pc:spChg chg="mod">
          <ac:chgData name="Shunzheng Tang" userId="5499836c-ed62-4e82-affe-6bbeb89431c9" providerId="ADAL" clId="{589E089E-739F-431F-B797-71C69B196C97}" dt="2021-06-22T07:05:54.583" v="104" actId="1076"/>
          <ac:spMkLst>
            <pc:docMk/>
            <pc:sldMk cId="3251508755" sldId="285"/>
            <ac:spMk id="11" creationId="{00000000-0000-0000-0000-000000000000}"/>
          </ac:spMkLst>
        </pc:spChg>
        <pc:spChg chg="add">
          <ac:chgData name="Shunzheng Tang" userId="5499836c-ed62-4e82-affe-6bbeb89431c9" providerId="ADAL" clId="{589E089E-739F-431F-B797-71C69B196C97}" dt="2021-06-22T08:37:53.773" v="897"/>
          <ac:spMkLst>
            <pc:docMk/>
            <pc:sldMk cId="3251508755" sldId="285"/>
            <ac:spMk id="12" creationId="{DD5ECCA4-3ED0-40A1-8BBF-7665D95FB3D7}"/>
          </ac:spMkLst>
        </pc:spChg>
        <pc:picChg chg="mod modCrop">
          <ac:chgData name="Shunzheng Tang" userId="5499836c-ed62-4e82-affe-6bbeb89431c9" providerId="ADAL" clId="{589E089E-739F-431F-B797-71C69B196C97}" dt="2021-06-22T07:06:42.776" v="110" actId="732"/>
          <ac:picMkLst>
            <pc:docMk/>
            <pc:sldMk cId="3251508755" sldId="285"/>
            <ac:picMk id="8" creationId="{00000000-0000-0000-0000-000000000000}"/>
          </ac:picMkLst>
        </pc:picChg>
      </pc:sldChg>
      <pc:sldChg chg="addSp delSp modSp">
        <pc:chgData name="Shunzheng Tang" userId="5499836c-ed62-4e82-affe-6bbeb89431c9" providerId="ADAL" clId="{589E089E-739F-431F-B797-71C69B196C97}" dt="2021-06-22T08:40:05.238" v="928" actId="2711"/>
        <pc:sldMkLst>
          <pc:docMk/>
          <pc:sldMk cId="1632128925" sldId="286"/>
        </pc:sldMkLst>
        <pc:spChg chg="del">
          <ac:chgData name="Shunzheng Tang" userId="5499836c-ed62-4e82-affe-6bbeb89431c9" providerId="ADAL" clId="{589E089E-739F-431F-B797-71C69B196C97}" dt="2021-06-22T08:37:57.060" v="898" actId="478"/>
          <ac:spMkLst>
            <pc:docMk/>
            <pc:sldMk cId="1632128925" sldId="286"/>
            <ac:spMk id="7" creationId="{00000000-0000-0000-0000-000000000000}"/>
          </ac:spMkLst>
        </pc:spChg>
        <pc:spChg chg="add">
          <ac:chgData name="Shunzheng Tang" userId="5499836c-ed62-4e82-affe-6bbeb89431c9" providerId="ADAL" clId="{589E089E-739F-431F-B797-71C69B196C97}" dt="2021-06-22T08:37:57.487" v="899"/>
          <ac:spMkLst>
            <pc:docMk/>
            <pc:sldMk cId="1632128925" sldId="286"/>
            <ac:spMk id="9" creationId="{F5D768B8-1BB9-4489-BC19-CACC84D0A0AA}"/>
          </ac:spMkLst>
        </pc:spChg>
        <pc:spChg chg="mod">
          <ac:chgData name="Shunzheng Tang" userId="5499836c-ed62-4e82-affe-6bbeb89431c9" providerId="ADAL" clId="{589E089E-739F-431F-B797-71C69B196C97}" dt="2021-06-22T08:40:05.238" v="928" actId="2711"/>
          <ac:spMkLst>
            <pc:docMk/>
            <pc:sldMk cId="1632128925" sldId="286"/>
            <ac:spMk id="11" creationId="{00000000-0000-0000-0000-000000000000}"/>
          </ac:spMkLst>
        </pc:spChg>
      </pc:sldChg>
      <pc:sldChg chg="addSp modSp modAnim modNotesTx">
        <pc:chgData name="Shunzheng Tang" userId="5499836c-ed62-4e82-affe-6bbeb89431c9" providerId="ADAL" clId="{589E089E-739F-431F-B797-71C69B196C97}" dt="2021-06-22T13:41:43.049" v="1353"/>
        <pc:sldMkLst>
          <pc:docMk/>
          <pc:sldMk cId="609555084" sldId="287"/>
        </pc:sldMkLst>
        <pc:spChg chg="mod">
          <ac:chgData name="Shunzheng Tang" userId="5499836c-ed62-4e82-affe-6bbeb89431c9" providerId="ADAL" clId="{589E089E-739F-431F-B797-71C69B196C97}" dt="2021-06-22T08:38:30.818" v="912" actId="2711"/>
          <ac:spMkLst>
            <pc:docMk/>
            <pc:sldMk cId="609555084" sldId="287"/>
            <ac:spMk id="7" creationId="{00000000-0000-0000-0000-000000000000}"/>
          </ac:spMkLst>
        </pc:spChg>
        <pc:spChg chg="mod">
          <ac:chgData name="Shunzheng Tang" userId="5499836c-ed62-4e82-affe-6bbeb89431c9" providerId="ADAL" clId="{589E089E-739F-431F-B797-71C69B196C97}" dt="2021-06-22T07:37:54.810" v="125" actId="5793"/>
          <ac:spMkLst>
            <pc:docMk/>
            <pc:sldMk cId="609555084" sldId="287"/>
            <ac:spMk id="8" creationId="{00000000-0000-0000-0000-000000000000}"/>
          </ac:spMkLst>
        </pc:spChg>
        <pc:picChg chg="add mod">
          <ac:chgData name="Shunzheng Tang" userId="5499836c-ed62-4e82-affe-6bbeb89431c9" providerId="ADAL" clId="{589E089E-739F-431F-B797-71C69B196C97}" dt="2021-06-22T11:20:32.941" v="1163" actId="1076"/>
          <ac:picMkLst>
            <pc:docMk/>
            <pc:sldMk cId="609555084" sldId="287"/>
            <ac:picMk id="59" creationId="{C2654243-106A-472A-93F4-04BC805D9679}"/>
          </ac:picMkLst>
        </pc:picChg>
      </pc:sldChg>
      <pc:sldChg chg="addSp delSp modSp add delAnim modAnim modNotesTx">
        <pc:chgData name="Shunzheng Tang" userId="5499836c-ed62-4e82-affe-6bbeb89431c9" providerId="ADAL" clId="{589E089E-739F-431F-B797-71C69B196C97}" dt="2021-06-22T13:45:07.847" v="1367"/>
        <pc:sldMkLst>
          <pc:docMk/>
          <pc:sldMk cId="1595266813" sldId="288"/>
        </pc:sldMkLst>
        <pc:spChg chg="mod">
          <ac:chgData name="Shunzheng Tang" userId="5499836c-ed62-4e82-affe-6bbeb89431c9" providerId="ADAL" clId="{589E089E-739F-431F-B797-71C69B196C97}" dt="2021-06-22T09:01:50.150" v="1147" actId="1076"/>
          <ac:spMkLst>
            <pc:docMk/>
            <pc:sldMk cId="1595266813" sldId="288"/>
            <ac:spMk id="5" creationId="{00000000-0000-0000-0000-000000000000}"/>
          </ac:spMkLst>
        </pc:spChg>
        <pc:spChg chg="mod">
          <ac:chgData name="Shunzheng Tang" userId="5499836c-ed62-4e82-affe-6bbeb89431c9" providerId="ADAL" clId="{589E089E-739F-431F-B797-71C69B196C97}" dt="2021-06-22T08:37:33.897" v="893" actId="2711"/>
          <ac:spMkLst>
            <pc:docMk/>
            <pc:sldMk cId="1595266813" sldId="288"/>
            <ac:spMk id="7" creationId="{00000000-0000-0000-0000-000000000000}"/>
          </ac:spMkLst>
        </pc:spChg>
        <pc:spChg chg="del">
          <ac:chgData name="Shunzheng Tang" userId="5499836c-ed62-4e82-affe-6bbeb89431c9" providerId="ADAL" clId="{589E089E-739F-431F-B797-71C69B196C97}" dt="2021-06-22T06:59:56.989" v="59" actId="478"/>
          <ac:spMkLst>
            <pc:docMk/>
            <pc:sldMk cId="1595266813" sldId="288"/>
            <ac:spMk id="8" creationId="{00000000-0000-0000-0000-000000000000}"/>
          </ac:spMkLst>
        </pc:spChg>
        <pc:spChg chg="del mod">
          <ac:chgData name="Shunzheng Tang" userId="5499836c-ed62-4e82-affe-6bbeb89431c9" providerId="ADAL" clId="{589E089E-739F-431F-B797-71C69B196C97}" dt="2021-06-22T09:00:14.109" v="1095" actId="478"/>
          <ac:spMkLst>
            <pc:docMk/>
            <pc:sldMk cId="1595266813" sldId="288"/>
            <ac:spMk id="16" creationId="{024DA2D3-0418-4C9A-A732-7E3FC18B0545}"/>
          </ac:spMkLst>
        </pc:spChg>
        <pc:spChg chg="add del">
          <ac:chgData name="Shunzheng Tang" userId="5499836c-ed62-4e82-affe-6bbeb89431c9" providerId="ADAL" clId="{589E089E-739F-431F-B797-71C69B196C97}" dt="2021-06-22T09:00:15.337" v="1096" actId="478"/>
          <ac:spMkLst>
            <pc:docMk/>
            <pc:sldMk cId="1595266813" sldId="288"/>
            <ac:spMk id="17" creationId="{1E6624C0-7B5B-4E6A-9052-C6FFB0F49A0B}"/>
          </ac:spMkLst>
        </pc:spChg>
        <pc:spChg chg="add del mod">
          <ac:chgData name="Shunzheng Tang" userId="5499836c-ed62-4e82-affe-6bbeb89431c9" providerId="ADAL" clId="{589E089E-739F-431F-B797-71C69B196C97}" dt="2021-06-22T09:00:16.916" v="1097" actId="478"/>
          <ac:spMkLst>
            <pc:docMk/>
            <pc:sldMk cId="1595266813" sldId="288"/>
            <ac:spMk id="18" creationId="{6ADAB86D-41DE-480E-84A8-58AF3C68D70B}"/>
          </ac:spMkLst>
        </pc:spChg>
        <pc:spChg chg="add mod">
          <ac:chgData name="Shunzheng Tang" userId="5499836c-ed62-4e82-affe-6bbeb89431c9" providerId="ADAL" clId="{589E089E-739F-431F-B797-71C69B196C97}" dt="2021-06-22T12:09:46.345" v="1258" actId="1076"/>
          <ac:spMkLst>
            <pc:docMk/>
            <pc:sldMk cId="1595266813" sldId="288"/>
            <ac:spMk id="19" creationId="{2E920F43-05A1-409A-9C48-6BAD2E0A547D}"/>
          </ac:spMkLst>
        </pc:spChg>
        <pc:spChg chg="add del mod">
          <ac:chgData name="Shunzheng Tang" userId="5499836c-ed62-4e82-affe-6bbeb89431c9" providerId="ADAL" clId="{589E089E-739F-431F-B797-71C69B196C97}" dt="2021-06-22T12:08:52.912" v="1250" actId="478"/>
          <ac:spMkLst>
            <pc:docMk/>
            <pc:sldMk cId="1595266813" sldId="288"/>
            <ac:spMk id="20" creationId="{B7146956-E324-4886-B45B-8FDB35C2E1DA}"/>
          </ac:spMkLst>
        </pc:spChg>
        <pc:spChg chg="add mod">
          <ac:chgData name="Shunzheng Tang" userId="5499836c-ed62-4e82-affe-6bbeb89431c9" providerId="ADAL" clId="{589E089E-739F-431F-B797-71C69B196C97}" dt="2021-06-22T12:09:50.477" v="1259" actId="1076"/>
          <ac:spMkLst>
            <pc:docMk/>
            <pc:sldMk cId="1595266813" sldId="288"/>
            <ac:spMk id="21" creationId="{B32C5A48-8297-4878-A4F3-7C47E98E66B1}"/>
          </ac:spMkLst>
        </pc:spChg>
        <pc:spChg chg="add">
          <ac:chgData name="Shunzheng Tang" userId="5499836c-ed62-4e82-affe-6bbeb89431c9" providerId="ADAL" clId="{589E089E-739F-431F-B797-71C69B196C97}" dt="2021-06-22T09:01:39.648" v="1146"/>
          <ac:spMkLst>
            <pc:docMk/>
            <pc:sldMk cId="1595266813" sldId="288"/>
            <ac:spMk id="22" creationId="{F0B4544F-4316-47F5-984C-0988D9BC6618}"/>
          </ac:spMkLst>
        </pc:spChg>
        <pc:spChg chg="add mod">
          <ac:chgData name="Shunzheng Tang" userId="5499836c-ed62-4e82-affe-6bbeb89431c9" providerId="ADAL" clId="{589E089E-739F-431F-B797-71C69B196C97}" dt="2021-06-22T12:10:19.007" v="1262" actId="1076"/>
          <ac:spMkLst>
            <pc:docMk/>
            <pc:sldMk cId="1595266813" sldId="288"/>
            <ac:spMk id="24" creationId="{368CEE2F-3190-4CAF-8ECC-CA2EF69DCBD5}"/>
          </ac:spMkLst>
        </pc:spChg>
        <pc:picChg chg="del mod">
          <ac:chgData name="Shunzheng Tang" userId="5499836c-ed62-4e82-affe-6bbeb89431c9" providerId="ADAL" clId="{589E089E-739F-431F-B797-71C69B196C97}" dt="2021-06-22T12:08:54.481" v="1251" actId="478"/>
          <ac:picMkLst>
            <pc:docMk/>
            <pc:sldMk cId="1595266813" sldId="288"/>
            <ac:picMk id="2" creationId="{FF38339C-8E4A-44BC-BCA3-AAA8515C002D}"/>
          </ac:picMkLst>
        </pc:picChg>
        <pc:picChg chg="mod">
          <ac:chgData name="Shunzheng Tang" userId="5499836c-ed62-4e82-affe-6bbeb89431c9" providerId="ADAL" clId="{589E089E-739F-431F-B797-71C69B196C97}" dt="2021-06-22T12:20:58.921" v="1300" actId="1035"/>
          <ac:picMkLst>
            <pc:docMk/>
            <pc:sldMk cId="1595266813" sldId="288"/>
            <ac:picMk id="3" creationId="{B45EA2C9-EAC7-49E5-A1E2-3C0FEFDA2B07}"/>
          </ac:picMkLst>
        </pc:picChg>
        <pc:picChg chg="add del mod">
          <ac:chgData name="Shunzheng Tang" userId="5499836c-ed62-4e82-affe-6bbeb89431c9" providerId="ADAL" clId="{589E089E-739F-431F-B797-71C69B196C97}" dt="2021-06-22T12:10:26.326" v="1275" actId="1036"/>
          <ac:picMkLst>
            <pc:docMk/>
            <pc:sldMk cId="1595266813" sldId="288"/>
            <ac:picMk id="10" creationId="{54585980-A4E1-4E11-8A62-69C47D4E8AE8}"/>
          </ac:picMkLst>
        </pc:picChg>
        <pc:picChg chg="del mod">
          <ac:chgData name="Shunzheng Tang" userId="5499836c-ed62-4e82-affe-6bbeb89431c9" providerId="ADAL" clId="{589E089E-739F-431F-B797-71C69B196C97}" dt="2021-06-22T07:00:22.278" v="71" actId="478"/>
          <ac:picMkLst>
            <pc:docMk/>
            <pc:sldMk cId="1595266813" sldId="288"/>
            <ac:picMk id="11" creationId="{3EB1B43E-F903-44FF-A5EC-0D3D4AAADD7C}"/>
          </ac:picMkLst>
        </pc:picChg>
        <pc:picChg chg="del">
          <ac:chgData name="Shunzheng Tang" userId="5499836c-ed62-4e82-affe-6bbeb89431c9" providerId="ADAL" clId="{589E089E-739F-431F-B797-71C69B196C97}" dt="2021-06-22T07:00:04.579" v="62" actId="478"/>
          <ac:picMkLst>
            <pc:docMk/>
            <pc:sldMk cId="1595266813" sldId="288"/>
            <ac:picMk id="12" creationId="{9139FFA3-6D3B-4142-9B7A-CAD44140D42F}"/>
          </ac:picMkLst>
        </pc:picChg>
        <pc:picChg chg="del">
          <ac:chgData name="Shunzheng Tang" userId="5499836c-ed62-4e82-affe-6bbeb89431c9" providerId="ADAL" clId="{589E089E-739F-431F-B797-71C69B196C97}" dt="2021-06-22T07:00:03.854" v="61" actId="478"/>
          <ac:picMkLst>
            <pc:docMk/>
            <pc:sldMk cId="1595266813" sldId="288"/>
            <ac:picMk id="13" creationId="{961CEC1F-FB4F-4660-A27E-CEAC5F878CE9}"/>
          </ac:picMkLst>
        </pc:picChg>
        <pc:picChg chg="del">
          <ac:chgData name="Shunzheng Tang" userId="5499836c-ed62-4e82-affe-6bbeb89431c9" providerId="ADAL" clId="{589E089E-739F-431F-B797-71C69B196C97}" dt="2021-06-22T07:00:07.800" v="63" actId="478"/>
          <ac:picMkLst>
            <pc:docMk/>
            <pc:sldMk cId="1595266813" sldId="288"/>
            <ac:picMk id="15" creationId="{F5288D2E-0223-4890-B717-38EE7E8F984E}"/>
          </ac:picMkLst>
        </pc:picChg>
        <pc:picChg chg="add mod">
          <ac:chgData name="Shunzheng Tang" userId="5499836c-ed62-4e82-affe-6bbeb89431c9" providerId="ADAL" clId="{589E089E-739F-431F-B797-71C69B196C97}" dt="2021-06-22T12:10:11.499" v="1261" actId="1076"/>
          <ac:picMkLst>
            <pc:docMk/>
            <pc:sldMk cId="1595266813" sldId="288"/>
            <ac:picMk id="23" creationId="{695246E1-515D-4B69-ACDD-19C7B64655F9}"/>
          </ac:picMkLst>
        </pc:picChg>
      </pc:sldChg>
      <pc:sldChg chg="addSp delSp modSp add modNotesTx">
        <pc:chgData name="Shunzheng Tang" userId="5499836c-ed62-4e82-affe-6bbeb89431c9" providerId="ADAL" clId="{589E089E-739F-431F-B797-71C69B196C97}" dt="2021-06-22T12:48:29.115" v="1347" actId="20577"/>
        <pc:sldMkLst>
          <pc:docMk/>
          <pc:sldMk cId="1068889203" sldId="289"/>
        </pc:sldMkLst>
        <pc:spChg chg="mod">
          <ac:chgData name="Shunzheng Tang" userId="5499836c-ed62-4e82-affe-6bbeb89431c9" providerId="ADAL" clId="{589E089E-739F-431F-B797-71C69B196C97}" dt="2021-06-22T08:38:39.290" v="914" actId="2711"/>
          <ac:spMkLst>
            <pc:docMk/>
            <pc:sldMk cId="1068889203" sldId="289"/>
            <ac:spMk id="2" creationId="{00000000-0000-0000-0000-000000000000}"/>
          </ac:spMkLst>
        </pc:spChg>
        <pc:spChg chg="del">
          <ac:chgData name="Shunzheng Tang" userId="5499836c-ed62-4e82-affe-6bbeb89431c9" providerId="ADAL" clId="{589E089E-739F-431F-B797-71C69B196C97}" dt="2021-06-22T08:22:07.393" v="654" actId="478"/>
          <ac:spMkLst>
            <pc:docMk/>
            <pc:sldMk cId="1068889203" sldId="289"/>
            <ac:spMk id="3" creationId="{00000000-0000-0000-0000-000000000000}"/>
          </ac:spMkLst>
        </pc:spChg>
        <pc:spChg chg="add del mod">
          <ac:chgData name="Shunzheng Tang" userId="5499836c-ed62-4e82-affe-6bbeb89431c9" providerId="ADAL" clId="{589E089E-739F-431F-B797-71C69B196C97}" dt="2021-06-22T08:22:11.833" v="655" actId="478"/>
          <ac:spMkLst>
            <pc:docMk/>
            <pc:sldMk cId="1068889203" sldId="289"/>
            <ac:spMk id="5" creationId="{CD112BFA-F9B7-479C-AD0C-B49B9076BFEB}"/>
          </ac:spMkLst>
        </pc:spChg>
      </pc:sldChg>
      <pc:sldMasterChg chg="modSldLayout">
        <pc:chgData name="Shunzheng Tang" userId="5499836c-ed62-4e82-affe-6bbeb89431c9" providerId="ADAL" clId="{589E089E-739F-431F-B797-71C69B196C97}" dt="2021-06-22T08:14:44.675" v="553" actId="1076"/>
        <pc:sldMasterMkLst>
          <pc:docMk/>
          <pc:sldMasterMk cId="0" sldId="2147483840"/>
        </pc:sldMasterMkLst>
        <pc:sldLayoutChg chg="addSp delSp modSp">
          <pc:chgData name="Shunzheng Tang" userId="5499836c-ed62-4e82-affe-6bbeb89431c9" providerId="ADAL" clId="{589E089E-739F-431F-B797-71C69B196C97}" dt="2021-06-22T08:14:44.675" v="553" actId="1076"/>
          <pc:sldLayoutMkLst>
            <pc:docMk/>
            <pc:sldMasterMk cId="0" sldId="2147483840"/>
            <pc:sldLayoutMk cId="0" sldId="2147483850"/>
          </pc:sldLayoutMkLst>
          <pc:spChg chg="add del mod">
            <ac:chgData name="Shunzheng Tang" userId="5499836c-ed62-4e82-affe-6bbeb89431c9" providerId="ADAL" clId="{589E089E-739F-431F-B797-71C69B196C97}" dt="2021-06-22T08:14:44.675" v="553" actId="1076"/>
            <ac:spMkLst>
              <pc:docMk/>
              <pc:sldMasterMk cId="0" sldId="2147483840"/>
              <pc:sldLayoutMk cId="0" sldId="2147483850"/>
              <ac:spMk id="6" creationId="{00000000-0000-0000-0000-000000000000}"/>
            </ac:spMkLst>
          </pc:spChg>
        </pc:sldLayoutChg>
      </pc:sldMasterChg>
    </pc:docChg>
  </pc:docChgLst>
</pc:chgInfo>
</file>

<file path=ppt/media/hdphoto1.wdp>
</file>

<file path=ppt/media/hdphoto2.wdp>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BE7D3D-7D83-4F3A-BAFF-687AC0A58216}" type="datetimeFigureOut">
              <a:rPr lang="zh-TW" altLang="en-US" smtClean="0"/>
              <a:t>2021/6/24</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6D87A5-043C-4BA0-AA89-14838FFE9E7E}" type="slidenum">
              <a:rPr lang="zh-TW" altLang="en-US" smtClean="0"/>
              <a:t>‹#›</a:t>
            </a:fld>
            <a:endParaRPr lang="zh-TW" altLang="en-US"/>
          </a:p>
        </p:txBody>
      </p:sp>
    </p:spTree>
    <p:extLst>
      <p:ext uri="{BB962C8B-B14F-4D97-AF65-F5344CB8AC3E}">
        <p14:creationId xmlns:p14="http://schemas.microsoft.com/office/powerpoint/2010/main" val="28810823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大家好我们是第五组，我们组报告的主题是可视化与可视分析在公共交通方面的应用</a:t>
            </a:r>
          </a:p>
        </p:txBody>
      </p:sp>
      <p:sp>
        <p:nvSpPr>
          <p:cNvPr id="4" name="灯片编号占位符 3"/>
          <p:cNvSpPr>
            <a:spLocks noGrp="1"/>
          </p:cNvSpPr>
          <p:nvPr>
            <p:ph type="sldNum" sz="quarter" idx="5"/>
          </p:nvPr>
        </p:nvSpPr>
        <p:spPr/>
        <p:txBody>
          <a:bodyPr/>
          <a:lstStyle/>
          <a:p>
            <a:fld id="{D26D87A5-043C-4BA0-AA89-14838FFE9E7E}" type="slidenum">
              <a:rPr lang="zh-TW" altLang="en-US" smtClean="0"/>
              <a:t>1</a:t>
            </a:fld>
            <a:endParaRPr lang="zh-TW" altLang="en-US"/>
          </a:p>
        </p:txBody>
      </p:sp>
    </p:spTree>
    <p:extLst>
      <p:ext uri="{BB962C8B-B14F-4D97-AF65-F5344CB8AC3E}">
        <p14:creationId xmlns:p14="http://schemas.microsoft.com/office/powerpoint/2010/main" val="2292604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等度量映射为对非线性数据进行降维和聚类的方法。常用的例子是将三维空间中两点之间的距离在二维空间中表示出来。</a:t>
            </a:r>
            <a:endParaRPr lang="zh-TW" altLang="en-US" dirty="0"/>
          </a:p>
        </p:txBody>
      </p:sp>
      <p:sp>
        <p:nvSpPr>
          <p:cNvPr id="4" name="投影片編號版面配置區 3"/>
          <p:cNvSpPr>
            <a:spLocks noGrp="1"/>
          </p:cNvSpPr>
          <p:nvPr>
            <p:ph type="sldNum" sz="quarter" idx="10"/>
          </p:nvPr>
        </p:nvSpPr>
        <p:spPr/>
        <p:txBody>
          <a:bodyPr/>
          <a:lstStyle/>
          <a:p>
            <a:fld id="{D26D87A5-043C-4BA0-AA89-14838FFE9E7E}" type="slidenum">
              <a:rPr lang="zh-TW" altLang="en-US" smtClean="0"/>
              <a:t>10</a:t>
            </a:fld>
            <a:endParaRPr lang="zh-TW" altLang="en-US"/>
          </a:p>
        </p:txBody>
      </p:sp>
    </p:spTree>
    <p:extLst>
      <p:ext uri="{BB962C8B-B14F-4D97-AF65-F5344CB8AC3E}">
        <p14:creationId xmlns:p14="http://schemas.microsoft.com/office/powerpoint/2010/main" val="33143073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第三部分是公共交通可视化的未来发展和展望</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D26D87A5-043C-4BA0-AA89-14838FFE9E7E}" type="slidenum">
              <a:rPr lang="zh-TW" altLang="en-US" smtClean="0"/>
              <a:t>11</a:t>
            </a:fld>
            <a:endParaRPr lang="zh-TW" altLang="en-US"/>
          </a:p>
        </p:txBody>
      </p:sp>
    </p:spTree>
    <p:extLst>
      <p:ext uri="{BB962C8B-B14F-4D97-AF65-F5344CB8AC3E}">
        <p14:creationId xmlns:p14="http://schemas.microsoft.com/office/powerpoint/2010/main" val="949447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现在公共交通数据可视化领域的难点主要体现在如何选择适合的可视化方式展现信息以及公共交通数据的采集，需要从这些角度着手满足公共交通系统中交通监管、协同调度的需要。</a:t>
            </a:r>
            <a:endParaRPr lang="zh-TW" altLang="en-US" dirty="0"/>
          </a:p>
        </p:txBody>
      </p:sp>
      <p:sp>
        <p:nvSpPr>
          <p:cNvPr id="4" name="投影片編號版面配置區 3"/>
          <p:cNvSpPr>
            <a:spLocks noGrp="1"/>
          </p:cNvSpPr>
          <p:nvPr>
            <p:ph type="sldNum" sz="quarter" idx="10"/>
          </p:nvPr>
        </p:nvSpPr>
        <p:spPr/>
        <p:txBody>
          <a:bodyPr/>
          <a:lstStyle/>
          <a:p>
            <a:fld id="{D26D87A5-043C-4BA0-AA89-14838FFE9E7E}" type="slidenum">
              <a:rPr lang="zh-TW" altLang="en-US" smtClean="0"/>
              <a:t>12</a:t>
            </a:fld>
            <a:endParaRPr lang="zh-TW" altLang="en-US"/>
          </a:p>
        </p:txBody>
      </p:sp>
    </p:spTree>
    <p:extLst>
      <p:ext uri="{BB962C8B-B14F-4D97-AF65-F5344CB8AC3E}">
        <p14:creationId xmlns:p14="http://schemas.microsoft.com/office/powerpoint/2010/main" val="13643339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 未来发展方向有</a:t>
            </a:r>
          </a:p>
          <a:p>
            <a:r>
              <a:rPr lang="en-US" altLang="zh-CN" dirty="0"/>
              <a:t>1. </a:t>
            </a:r>
            <a:r>
              <a:rPr lang="zh-CN" altLang="en-US" dirty="0"/>
              <a:t>借助可视化技术，构建公共交通大数据可视化平台，结合视频监控系统、移动终端等实现对公共交通基础设施的信息化管理。</a:t>
            </a:r>
          </a:p>
          <a:p>
            <a:r>
              <a:rPr lang="en-US" altLang="zh-CN" dirty="0"/>
              <a:t>2. </a:t>
            </a:r>
            <a:r>
              <a:rPr lang="zh-CN" altLang="en-US" dirty="0"/>
              <a:t>还可以针对交通违法等数据进行整合分析，实现对交通态势的研判，达到科学细化管理目的。</a:t>
            </a:r>
            <a:endParaRPr lang="en-US" altLang="zh-CN" dirty="0"/>
          </a:p>
          <a:p>
            <a:r>
              <a:rPr lang="zh-CN" altLang="en-US" dirty="0"/>
              <a:t>相信随着大数据和可视化等技术的发展，将来我们可以享受到更加高效的公共交通系统，生活在一个便捷的智慧城市中。</a:t>
            </a:r>
            <a:endParaRPr lang="zh-TW" altLang="en-US" dirty="0"/>
          </a:p>
        </p:txBody>
      </p:sp>
      <p:sp>
        <p:nvSpPr>
          <p:cNvPr id="4" name="投影片編號版面配置區 3"/>
          <p:cNvSpPr>
            <a:spLocks noGrp="1"/>
          </p:cNvSpPr>
          <p:nvPr>
            <p:ph type="sldNum" sz="quarter" idx="10"/>
          </p:nvPr>
        </p:nvSpPr>
        <p:spPr/>
        <p:txBody>
          <a:bodyPr/>
          <a:lstStyle/>
          <a:p>
            <a:fld id="{D26D87A5-043C-4BA0-AA89-14838FFE9E7E}" type="slidenum">
              <a:rPr lang="zh-TW" altLang="en-US" smtClean="0"/>
              <a:t>13</a:t>
            </a:fld>
            <a:endParaRPr lang="zh-TW" altLang="en-US"/>
          </a:p>
        </p:txBody>
      </p:sp>
    </p:spTree>
    <p:extLst>
      <p:ext uri="{BB962C8B-B14F-4D97-AF65-F5344CB8AC3E}">
        <p14:creationId xmlns:p14="http://schemas.microsoft.com/office/powerpoint/2010/main" val="3151861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谢谢大家！</a:t>
            </a:r>
          </a:p>
        </p:txBody>
      </p:sp>
      <p:sp>
        <p:nvSpPr>
          <p:cNvPr id="4" name="灯片编号占位符 3"/>
          <p:cNvSpPr>
            <a:spLocks noGrp="1"/>
          </p:cNvSpPr>
          <p:nvPr>
            <p:ph type="sldNum" sz="quarter" idx="5"/>
          </p:nvPr>
        </p:nvSpPr>
        <p:spPr/>
        <p:txBody>
          <a:bodyPr/>
          <a:lstStyle/>
          <a:p>
            <a:fld id="{D26D87A5-043C-4BA0-AA89-14838FFE9E7E}" type="slidenum">
              <a:rPr lang="zh-TW" altLang="en-US" smtClean="0"/>
              <a:t>14</a:t>
            </a:fld>
            <a:endParaRPr lang="zh-TW" altLang="en-US"/>
          </a:p>
        </p:txBody>
      </p:sp>
    </p:spTree>
    <p:extLst>
      <p:ext uri="{BB962C8B-B14F-4D97-AF65-F5344CB8AC3E}">
        <p14:creationId xmlns:p14="http://schemas.microsoft.com/office/powerpoint/2010/main" val="3727789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分为三部分进行介绍</a:t>
            </a:r>
          </a:p>
        </p:txBody>
      </p:sp>
      <p:sp>
        <p:nvSpPr>
          <p:cNvPr id="4" name="灯片编号占位符 3"/>
          <p:cNvSpPr>
            <a:spLocks noGrp="1"/>
          </p:cNvSpPr>
          <p:nvPr>
            <p:ph type="sldNum" sz="quarter" idx="5"/>
          </p:nvPr>
        </p:nvSpPr>
        <p:spPr/>
        <p:txBody>
          <a:bodyPr/>
          <a:lstStyle/>
          <a:p>
            <a:fld id="{D26D87A5-043C-4BA0-AA89-14838FFE9E7E}" type="slidenum">
              <a:rPr lang="zh-TW" altLang="en-US" smtClean="0"/>
              <a:t>2</a:t>
            </a:fld>
            <a:endParaRPr lang="zh-TW" altLang="en-US"/>
          </a:p>
        </p:txBody>
      </p:sp>
    </p:spTree>
    <p:extLst>
      <p:ext uri="{BB962C8B-B14F-4D97-AF65-F5344CB8AC3E}">
        <p14:creationId xmlns:p14="http://schemas.microsoft.com/office/powerpoint/2010/main" val="3649278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首先我们讲一下背景意义</a:t>
            </a:r>
          </a:p>
        </p:txBody>
      </p:sp>
      <p:sp>
        <p:nvSpPr>
          <p:cNvPr id="4" name="灯片编号占位符 3"/>
          <p:cNvSpPr>
            <a:spLocks noGrp="1"/>
          </p:cNvSpPr>
          <p:nvPr>
            <p:ph type="sldNum" sz="quarter" idx="5"/>
          </p:nvPr>
        </p:nvSpPr>
        <p:spPr/>
        <p:txBody>
          <a:bodyPr/>
          <a:lstStyle/>
          <a:p>
            <a:fld id="{D26D87A5-043C-4BA0-AA89-14838FFE9E7E}" type="slidenum">
              <a:rPr lang="zh-TW" altLang="en-US" smtClean="0"/>
              <a:t>3</a:t>
            </a:fld>
            <a:endParaRPr lang="zh-TW" altLang="en-US"/>
          </a:p>
        </p:txBody>
      </p:sp>
    </p:spTree>
    <p:extLst>
      <p:ext uri="{BB962C8B-B14F-4D97-AF65-F5344CB8AC3E}">
        <p14:creationId xmlns:p14="http://schemas.microsoft.com/office/powerpoint/2010/main" val="416503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可能很多同学都有过这样的疑问，在等的公交车、地铁班次到哪了？还有多久才到？对于普通市民来说，相较于这些枯燥乏味的数据，直观形象的图像更容易被理解和接受。</a:t>
            </a:r>
            <a:endParaRPr lang="en-US" altLang="zh-CN" dirty="0"/>
          </a:p>
          <a:p>
            <a:r>
              <a:rPr lang="zh-CN" altLang="en-US" dirty="0"/>
              <a:t> </a:t>
            </a:r>
          </a:p>
          <a:p>
            <a:r>
              <a:rPr lang="zh-CN" altLang="en-US" dirty="0"/>
              <a:t>建立智慧交通可视化决策平台还可以有效整合交管部门现有信息平台的数据资源，实现全面监控、辅助决策、全景展示等功能，如图是轨道交通资产可视化管理平台的应用。</a:t>
            </a:r>
            <a:endParaRPr lang="zh-TW" altLang="en-US" dirty="0"/>
          </a:p>
        </p:txBody>
      </p:sp>
      <p:sp>
        <p:nvSpPr>
          <p:cNvPr id="4" name="投影片編號版面配置區 3"/>
          <p:cNvSpPr>
            <a:spLocks noGrp="1"/>
          </p:cNvSpPr>
          <p:nvPr>
            <p:ph type="sldNum" sz="quarter" idx="10"/>
          </p:nvPr>
        </p:nvSpPr>
        <p:spPr/>
        <p:txBody>
          <a:bodyPr/>
          <a:lstStyle/>
          <a:p>
            <a:fld id="{D26D87A5-043C-4BA0-AA89-14838FFE9E7E}" type="slidenum">
              <a:rPr lang="zh-TW" altLang="en-US" smtClean="0"/>
              <a:t>4</a:t>
            </a:fld>
            <a:endParaRPr lang="zh-TW" altLang="en-US"/>
          </a:p>
        </p:txBody>
      </p:sp>
    </p:spTree>
    <p:extLst>
      <p:ext uri="{BB962C8B-B14F-4D97-AF65-F5344CB8AC3E}">
        <p14:creationId xmlns:p14="http://schemas.microsoft.com/office/powerpoint/2010/main" val="2145439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第二部分介绍一下现阶段的技术</a:t>
            </a:r>
          </a:p>
        </p:txBody>
      </p:sp>
      <p:sp>
        <p:nvSpPr>
          <p:cNvPr id="4" name="灯片编号占位符 3"/>
          <p:cNvSpPr>
            <a:spLocks noGrp="1"/>
          </p:cNvSpPr>
          <p:nvPr>
            <p:ph type="sldNum" sz="quarter" idx="5"/>
          </p:nvPr>
        </p:nvSpPr>
        <p:spPr/>
        <p:txBody>
          <a:bodyPr/>
          <a:lstStyle/>
          <a:p>
            <a:fld id="{D26D87A5-043C-4BA0-AA89-14838FFE9E7E}" type="slidenum">
              <a:rPr lang="zh-TW" altLang="en-US" smtClean="0"/>
              <a:t>5</a:t>
            </a:fld>
            <a:endParaRPr lang="zh-TW" altLang="en-US"/>
          </a:p>
        </p:txBody>
      </p:sp>
    </p:spTree>
    <p:extLst>
      <p:ext uri="{BB962C8B-B14F-4D97-AF65-F5344CB8AC3E}">
        <p14:creationId xmlns:p14="http://schemas.microsoft.com/office/powerpoint/2010/main" val="227488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现阶段可视化与可视分析在公共交通方面的应用主要表现为</a:t>
            </a:r>
          </a:p>
          <a:p>
            <a:r>
              <a:rPr lang="en-US" altLang="zh-CN" dirty="0"/>
              <a:t>1. </a:t>
            </a:r>
            <a:r>
              <a:rPr lang="zh-CN" altLang="en-US" dirty="0"/>
              <a:t>通过分析公交车获取道路上车辆坐标和车速等数据，计算出公交车运行时当前道路的拥堵程度和交通状况。</a:t>
            </a:r>
          </a:p>
          <a:p>
            <a:r>
              <a:rPr lang="en-US" altLang="zh-CN" dirty="0"/>
              <a:t>2. </a:t>
            </a:r>
            <a:r>
              <a:rPr lang="zh-CN" altLang="en-US" dirty="0"/>
              <a:t>通过公交车的刷卡记录可以得出公交客流的变化规律，为公交运营调度提供依据。</a:t>
            </a:r>
          </a:p>
          <a:p>
            <a:r>
              <a:rPr lang="en-US" altLang="zh-CN" dirty="0"/>
              <a:t>3. </a:t>
            </a:r>
            <a:r>
              <a:rPr lang="zh-CN" altLang="en-US" dirty="0"/>
              <a:t>结合视频智能分析、定位技术，有效监测并识别图像中车辆的特征，加强车辆监管力度。</a:t>
            </a:r>
          </a:p>
          <a:p>
            <a:r>
              <a:rPr lang="en-US" altLang="zh-CN" dirty="0"/>
              <a:t>4. </a:t>
            </a:r>
            <a:r>
              <a:rPr lang="zh-CN" altLang="en-US" dirty="0"/>
              <a:t>在发生紧急事故的时候，可视化平台通过接入交通路况数据，可对突发交通事件信息进行可视化监测分析。</a:t>
            </a:r>
            <a:endParaRPr lang="zh-TW" altLang="en-US" dirty="0"/>
          </a:p>
        </p:txBody>
      </p:sp>
      <p:sp>
        <p:nvSpPr>
          <p:cNvPr id="4" name="投影片編號版面配置區 3"/>
          <p:cNvSpPr>
            <a:spLocks noGrp="1"/>
          </p:cNvSpPr>
          <p:nvPr>
            <p:ph type="sldNum" sz="quarter" idx="10"/>
          </p:nvPr>
        </p:nvSpPr>
        <p:spPr/>
        <p:txBody>
          <a:bodyPr/>
          <a:lstStyle/>
          <a:p>
            <a:fld id="{D26D87A5-043C-4BA0-AA89-14838FFE9E7E}" type="slidenum">
              <a:rPr lang="zh-TW" altLang="en-US" smtClean="0"/>
              <a:t>6</a:t>
            </a:fld>
            <a:endParaRPr lang="zh-TW" altLang="en-US"/>
          </a:p>
        </p:txBody>
      </p:sp>
    </p:spTree>
    <p:extLst>
      <p:ext uri="{BB962C8B-B14F-4D97-AF65-F5344CB8AC3E}">
        <p14:creationId xmlns:p14="http://schemas.microsoft.com/office/powerpoint/2010/main" val="2548127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具体来说，对于公共交通中的时序数据可视化，低维数据的展示可以用我们熟知的这些柱状图、折线图来表示</a:t>
            </a:r>
          </a:p>
          <a:p>
            <a:endParaRPr lang="zh-TW" altLang="en-US" dirty="0"/>
          </a:p>
        </p:txBody>
      </p:sp>
      <p:sp>
        <p:nvSpPr>
          <p:cNvPr id="4" name="投影片編號版面配置區 3"/>
          <p:cNvSpPr>
            <a:spLocks noGrp="1"/>
          </p:cNvSpPr>
          <p:nvPr>
            <p:ph type="sldNum" sz="quarter" idx="10"/>
          </p:nvPr>
        </p:nvSpPr>
        <p:spPr/>
        <p:txBody>
          <a:bodyPr/>
          <a:lstStyle/>
          <a:p>
            <a:fld id="{D26D87A5-043C-4BA0-AA89-14838FFE9E7E}" type="slidenum">
              <a:rPr lang="zh-TW" altLang="en-US" smtClean="0"/>
              <a:t>7</a:t>
            </a:fld>
            <a:endParaRPr lang="zh-TW" altLang="en-US"/>
          </a:p>
        </p:txBody>
      </p:sp>
    </p:spTree>
    <p:extLst>
      <p:ext uri="{BB962C8B-B14F-4D97-AF65-F5344CB8AC3E}">
        <p14:creationId xmlns:p14="http://schemas.microsoft.com/office/powerpoint/2010/main" val="32951940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高维数据的展示有如下几种方法：</a:t>
            </a:r>
          </a:p>
          <a:p>
            <a:r>
              <a:rPr lang="zh-CN" altLang="en-US" dirty="0"/>
              <a:t>主成分分析通过抽出变量间的相关成分来进行维度压缩，通过正交变换将一组可能存在相关性的变量转换为一组线性不相关的变量，转换后的这组变量就叫做主成分，其中每个主成分都能够反映原始变量的大部分信息，且所含信息互不重复，以此达到降维的目的。</a:t>
            </a:r>
            <a:endParaRPr lang="zh-TW" altLang="en-US" dirty="0"/>
          </a:p>
        </p:txBody>
      </p:sp>
      <p:sp>
        <p:nvSpPr>
          <p:cNvPr id="4" name="投影片編號版面配置區 3"/>
          <p:cNvSpPr>
            <a:spLocks noGrp="1"/>
          </p:cNvSpPr>
          <p:nvPr>
            <p:ph type="sldNum" sz="quarter" idx="10"/>
          </p:nvPr>
        </p:nvSpPr>
        <p:spPr/>
        <p:txBody>
          <a:bodyPr/>
          <a:lstStyle/>
          <a:p>
            <a:fld id="{D26D87A5-043C-4BA0-AA89-14838FFE9E7E}" type="slidenum">
              <a:rPr lang="zh-TW" altLang="en-US" smtClean="0"/>
              <a:t>8</a:t>
            </a:fld>
            <a:endParaRPr lang="zh-TW" altLang="en-US"/>
          </a:p>
        </p:txBody>
      </p:sp>
    </p:spTree>
    <p:extLst>
      <p:ext uri="{BB962C8B-B14F-4D97-AF65-F5344CB8AC3E}">
        <p14:creationId xmlns:p14="http://schemas.microsoft.com/office/powerpoint/2010/main" val="2562365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线性判别分析需要各个变量都服从多元正态分布，同一组变量具有相同的协方差矩阵。</a:t>
            </a:r>
            <a:endParaRPr lang="en-US" altLang="zh-CN" dirty="0"/>
          </a:p>
          <a:p>
            <a:r>
              <a:rPr lang="zh-CN" altLang="en-US" dirty="0"/>
              <a:t>以下是一个对二维数据进行线性判别分析的例子。</a:t>
            </a:r>
            <a:endParaRPr lang="zh-TW" altLang="en-US" dirty="0"/>
          </a:p>
        </p:txBody>
      </p:sp>
      <p:sp>
        <p:nvSpPr>
          <p:cNvPr id="4" name="投影片編號版面配置區 3"/>
          <p:cNvSpPr>
            <a:spLocks noGrp="1"/>
          </p:cNvSpPr>
          <p:nvPr>
            <p:ph type="sldNum" sz="quarter" idx="10"/>
          </p:nvPr>
        </p:nvSpPr>
        <p:spPr/>
        <p:txBody>
          <a:bodyPr/>
          <a:lstStyle/>
          <a:p>
            <a:fld id="{D26D87A5-043C-4BA0-AA89-14838FFE9E7E}" type="slidenum">
              <a:rPr lang="zh-TW" altLang="en-US" smtClean="0"/>
              <a:t>9</a:t>
            </a:fld>
            <a:endParaRPr lang="zh-TW" altLang="en-US"/>
          </a:p>
        </p:txBody>
      </p:sp>
    </p:spTree>
    <p:extLst>
      <p:ext uri="{BB962C8B-B14F-4D97-AF65-F5344CB8AC3E}">
        <p14:creationId xmlns:p14="http://schemas.microsoft.com/office/powerpoint/2010/main" val="3409202272"/>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5000"/>
              </a:lnSpc>
              <a:defRPr sz="7200" b="1" cap="none" baseline="0">
                <a:blipFill dpi="0" rotWithShape="1">
                  <a:blip r:embed="rId4"/>
                  <a:srcRect/>
                  <a:tile tx="6350" ty="-127000" sx="65000" sy="64000" flip="none" algn="tl"/>
                </a:blip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按一下以編輯母片副標題樣式</a:t>
            </a:r>
            <a:endParaRPr lang="en-US" dirty="0"/>
          </a:p>
        </p:txBody>
      </p:sp>
      <p:sp>
        <p:nvSpPr>
          <p:cNvPr id="4" name="Date Placeholder 3"/>
          <p:cNvSpPr>
            <a:spLocks noGrp="1"/>
          </p:cNvSpPr>
          <p:nvPr>
            <p:ph type="dt" sz="half" idx="10"/>
          </p:nvPr>
        </p:nvSpPr>
        <p:spPr/>
        <p:txBody>
          <a:bodyPr/>
          <a:lstStyle/>
          <a:p>
            <a:fld id="{8B4AF60A-713C-41BA-9788-4C493DDC0A9C}" type="datetimeFigureOut">
              <a:rPr lang="en-US" dirty="0"/>
              <a:t>6/24/2021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b="1"/>
            </a:lvl1p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7E5E0FA7-C445-42F7-AF66-A4F5A6FC8A9C}" type="datetimeFigureOut">
              <a:rPr lang="en-US" dirty="0"/>
              <a:t>6/24/2021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1551920" y="5599684"/>
            <a:ext cx="640080" cy="365125"/>
          </a:xfrm>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85AC5C5-1A57-4420-8AFB-CE41693A794B}" type="datetimeFigureOut">
              <a:rPr lang="en-US" dirty="0"/>
              <a:t>6/24/2021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8A4C08AF-84E6-4329-8E67-FEA434B47075}" type="datetimeFigureOut">
              <a:rPr lang="en-US" dirty="0"/>
              <a:t>6/24/2021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5000"/>
              </a:lnSpc>
              <a:defRPr sz="7200" b="1"/>
            </a:lvl1pPr>
          </a:lstStyle>
          <a:p>
            <a:r>
              <a:rPr lang="zh-TW" altLang="en-US"/>
              <a:t>按一下以編輯母片標題樣式</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a:xfrm>
            <a:off x="8593667" y="6272784"/>
            <a:ext cx="2644309" cy="365125"/>
          </a:xfrm>
        </p:spPr>
        <p:txBody>
          <a:bodyPr/>
          <a:lstStyle/>
          <a:p>
            <a:fld id="{4F6EE328-6AFF-436B-881F-213D56084544}" type="datetimeFigureOut">
              <a:rPr lang="en-US" dirty="0"/>
              <a:t>6/24/2021</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AE02069A-09EE-4C7C-86A4-2314A404921D}" type="datetimeFigureOut">
              <a:rPr lang="en-US" dirty="0"/>
              <a:t>6/24/2021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D56EE7F1-171E-411F-96CA-A251A21496E7}" type="datetimeFigureOut">
              <a:rPr lang="en-US" dirty="0"/>
              <a:t>6/24/2021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8872C98D-A273-4547-9B92-97D7769F71A6}" type="datetimeFigureOut">
              <a:rPr lang="en-US" dirty="0"/>
              <a:t>6/24/2021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B7CD67-0644-446C-B2AD-1C09BF34F286}" type="datetimeFigureOut">
              <a:rPr lang="en-US" dirty="0"/>
              <a:t>6/24/2021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zh-TW" altLang="en-US"/>
              <a:t>按一下以編輯母片標題樣式</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81480828-6983-48AD-9E27-CBD3696F837E}" type="datetimeFigureOut">
              <a:rPr lang="en-US" dirty="0"/>
              <a:t>6/24/2021</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2C5EFB91-0324-450E-B17F-36DC0ECCE413}" type="datetimeFigureOut">
              <a:rPr lang="en-US" dirty="0"/>
              <a:t>6/24/2021</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52E37674-C1BA-4107-9B06-6D4CAC3A3DF5}" type="datetimeFigureOut">
              <a:rPr lang="en-US" dirty="0"/>
              <a:t>6/24/2021</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n-lt"/>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4800" b="1" kern="1200" cap="none"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17.png"/><Relationship Id="rId5" Type="http://schemas.openxmlformats.org/officeDocument/2006/relationships/image" Target="../media/image7.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image" Target="../media/image9.jpeg"/><Relationship Id="rId5"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10.png"/><Relationship Id="rId5" Type="http://schemas.openxmlformats.org/officeDocument/2006/relationships/image" Target="../media/image7.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14.jpe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zh-CN" altLang="en-US" dirty="0">
                <a:latin typeface="汉仪昌黎宋刻本原版W" panose="00020600040101010101" pitchFamily="18" charset="-122"/>
                <a:ea typeface="汉仪昌黎宋刻本原版W" panose="00020600040101010101" pitchFamily="18" charset="-122"/>
              </a:rPr>
              <a:t>可视化与可视分析</a:t>
            </a:r>
            <a:br>
              <a:rPr lang="en-US" altLang="zh-CN" dirty="0">
                <a:latin typeface="汉仪昌黎宋刻本原版W" panose="00020600040101010101" pitchFamily="18" charset="-122"/>
                <a:ea typeface="汉仪昌黎宋刻本原版W" panose="00020600040101010101" pitchFamily="18" charset="-122"/>
              </a:rPr>
            </a:br>
            <a:r>
              <a:rPr lang="en-US" altLang="zh-CN" sz="1800" dirty="0">
                <a:latin typeface="汉仪昌黎宋刻本原版W" panose="00020600040101010101" pitchFamily="18" charset="-122"/>
                <a:ea typeface="汉仪昌黎宋刻本原版W" panose="00020600040101010101" pitchFamily="18" charset="-122"/>
              </a:rPr>
              <a:t> </a:t>
            </a:r>
            <a:br>
              <a:rPr lang="en-US" altLang="zh-CN" dirty="0">
                <a:latin typeface="汉仪昌黎宋刻本原版W" panose="00020600040101010101" pitchFamily="18" charset="-122"/>
                <a:ea typeface="汉仪昌黎宋刻本原版W" panose="00020600040101010101" pitchFamily="18" charset="-122"/>
              </a:rPr>
            </a:br>
            <a:r>
              <a:rPr lang="zh-TW" altLang="en-US" dirty="0">
                <a:latin typeface="汉仪昌黎宋刻本原版W" panose="00020600040101010101" pitchFamily="18" charset="-122"/>
                <a:ea typeface="汉仪昌黎宋刻本原版W" panose="00020600040101010101" pitchFamily="18" charset="-122"/>
              </a:rPr>
              <a:t>              </a:t>
            </a:r>
            <a:r>
              <a:rPr lang="en-US" altLang="zh-TW" dirty="0">
                <a:latin typeface="汉仪昌黎宋刻本原版W" panose="00020600040101010101" pitchFamily="18" charset="-122"/>
                <a:ea typeface="汉仪昌黎宋刻本原版W" panose="00020600040101010101" pitchFamily="18" charset="-122"/>
              </a:rPr>
              <a:t>——</a:t>
            </a:r>
            <a:r>
              <a:rPr lang="zh-CN" altLang="en-US" dirty="0">
                <a:latin typeface="汉仪昌黎宋刻本原版W" panose="00020600040101010101" pitchFamily="18" charset="-122"/>
                <a:ea typeface="汉仪昌黎宋刻本原版W" panose="00020600040101010101" pitchFamily="18" charset="-122"/>
              </a:rPr>
              <a:t>公共交通</a:t>
            </a:r>
            <a:endParaRPr lang="zh-TW" altLang="en-US" dirty="0">
              <a:latin typeface="汉仪昌黎宋刻本原版W" panose="00020600040101010101" pitchFamily="18" charset="-122"/>
              <a:ea typeface="汉仪昌黎宋刻本原版W" panose="00020600040101010101" pitchFamily="18" charset="-122"/>
            </a:endParaRPr>
          </a:p>
        </p:txBody>
      </p:sp>
      <p:sp>
        <p:nvSpPr>
          <p:cNvPr id="3" name="副標題 2"/>
          <p:cNvSpPr>
            <a:spLocks noGrp="1"/>
          </p:cNvSpPr>
          <p:nvPr>
            <p:ph type="subTitle" idx="1"/>
          </p:nvPr>
        </p:nvSpPr>
        <p:spPr>
          <a:xfrm>
            <a:off x="858112" y="4757245"/>
            <a:ext cx="5617095" cy="450734"/>
          </a:xfrm>
        </p:spPr>
        <p:txBody>
          <a:bodyPr>
            <a:normAutofit/>
          </a:bodyPr>
          <a:lstStyle/>
          <a:p>
            <a:r>
              <a:rPr lang="zh-TW" altLang="en-US" dirty="0">
                <a:latin typeface="微软雅黑 Light" panose="020B0502040204020203" pitchFamily="34" charset="-122"/>
                <a:ea typeface="微软雅黑 Light" panose="020B0502040204020203" pitchFamily="34" charset="-122"/>
              </a:rPr>
              <a:t>第五组</a:t>
            </a:r>
          </a:p>
        </p:txBody>
      </p:sp>
    </p:spTree>
    <p:extLst>
      <p:ext uri="{BB962C8B-B14F-4D97-AF65-F5344CB8AC3E}">
        <p14:creationId xmlns:p14="http://schemas.microsoft.com/office/powerpoint/2010/main" val="284052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214256" y="212675"/>
            <a:ext cx="790685" cy="743054"/>
          </a:xfrm>
          <a:prstGeom prst="rect">
            <a:avLst/>
          </a:prstGeom>
        </p:spPr>
      </p:pic>
      <p:sp>
        <p:nvSpPr>
          <p:cNvPr id="11" name="矩形 10"/>
          <p:cNvSpPr/>
          <p:nvPr/>
        </p:nvSpPr>
        <p:spPr>
          <a:xfrm>
            <a:off x="1004941" y="1071812"/>
            <a:ext cx="9597821" cy="2862322"/>
          </a:xfrm>
          <a:prstGeom prst="rect">
            <a:avLst/>
          </a:prstGeom>
        </p:spPr>
        <p:txBody>
          <a:bodyPr wrap="square">
            <a:spAutoFit/>
          </a:bodyPr>
          <a:lstStyle/>
          <a:p>
            <a:pPr marL="342900" indent="-342900">
              <a:lnSpc>
                <a:spcPct val="150000"/>
              </a:lnSpc>
              <a:buFont typeface="Arial" panose="020B0604020202020204" pitchFamily="34" charset="0"/>
              <a:buChar char="•"/>
            </a:pPr>
            <a:r>
              <a:rPr lang="en-US" altLang="zh-CN" sz="2000" b="1" dirty="0">
                <a:solidFill>
                  <a:schemeClr val="accent1">
                    <a:lumMod val="50000"/>
                  </a:schemeClr>
                </a:solidFill>
                <a:latin typeface="微軟正黑體" panose="020B0604030504040204" pitchFamily="34" charset="-120"/>
                <a:ea typeface="微軟正黑體" panose="020B0604030504040204" pitchFamily="34" charset="-120"/>
              </a:rPr>
              <a:t>PCA Projection </a:t>
            </a: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a:t>
            </a:r>
            <a:r>
              <a:rPr lang="en-US" altLang="zh-CN" sz="2000" b="1" dirty="0">
                <a:solidFill>
                  <a:schemeClr val="accent1">
                    <a:lumMod val="50000"/>
                  </a:schemeClr>
                </a:solidFill>
                <a:latin typeface="微軟正黑體" panose="020B0604030504040204" pitchFamily="34" charset="-120"/>
                <a:ea typeface="微軟正黑體" panose="020B0604030504040204" pitchFamily="34" charset="-120"/>
              </a:rPr>
              <a:t>Principal Component Analysis</a:t>
            </a:r>
            <a:r>
              <a:rPr lang="zh-TW" altLang="en-US" sz="2000" b="1" dirty="0">
                <a:solidFill>
                  <a:schemeClr val="accent1">
                    <a:lumMod val="50000"/>
                  </a:schemeClr>
                </a:solidFill>
                <a:latin typeface="微軟正黑體" panose="020B0604030504040204" pitchFamily="34" charset="-120"/>
                <a:ea typeface="微軟正黑體" panose="020B0604030504040204" pitchFamily="34" charset="-120"/>
              </a:rPr>
              <a:t>，</a:t>
            </a:r>
            <a:r>
              <a:rPr lang="zh-TW" altLang="en-US" sz="2000" b="1" dirty="0">
                <a:solidFill>
                  <a:schemeClr val="accent1">
                    <a:lumMod val="50000"/>
                  </a:schemeClr>
                </a:solidFill>
                <a:latin typeface="微軟正黑體" panose="020B0604030504040204" pitchFamily="34" charset="-120"/>
              </a:rPr>
              <a:t>主成分分析）</a:t>
            </a:r>
          </a:p>
          <a:p>
            <a:pPr marL="342900" indent="-342900">
              <a:lnSpc>
                <a:spcPct val="150000"/>
              </a:lnSpc>
              <a:buFont typeface="Arial" panose="020B0604020202020204" pitchFamily="34" charset="0"/>
              <a:buChar char="•"/>
            </a:pPr>
            <a:r>
              <a:rPr lang="en-US" altLang="zh-CN" sz="2000" b="1" dirty="0">
                <a:solidFill>
                  <a:schemeClr val="accent1">
                    <a:lumMod val="50000"/>
                  </a:schemeClr>
                </a:solidFill>
                <a:latin typeface="微軟正黑體" panose="020B0604030504040204" pitchFamily="34" charset="-120"/>
                <a:ea typeface="微軟正黑體" panose="020B0604030504040204" pitchFamily="34" charset="-120"/>
              </a:rPr>
              <a:t>Linear Discriminant Analysis</a:t>
            </a: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（线性判别分析）</a:t>
            </a:r>
            <a:endParaRPr lang="en-US" altLang="zh-CN" sz="2000" b="1" dirty="0">
              <a:solidFill>
                <a:schemeClr val="accent1">
                  <a:lumMod val="50000"/>
                </a:schemeClr>
              </a:solidFill>
              <a:latin typeface="微軟正黑體" panose="020B0604030504040204" pitchFamily="34" charset="-120"/>
              <a:ea typeface="微軟正黑體" panose="020B0604030504040204" pitchFamily="34" charset="-120"/>
            </a:endParaRPr>
          </a:p>
          <a:p>
            <a:pPr marL="342900" indent="-342900">
              <a:lnSpc>
                <a:spcPct val="150000"/>
              </a:lnSpc>
              <a:buFont typeface="Arial" panose="020B0604020202020204" pitchFamily="34" charset="0"/>
              <a:buChar char="•"/>
            </a:pPr>
            <a:r>
              <a:rPr lang="en-US" altLang="zh-CN" sz="2000" b="1" dirty="0" err="1">
                <a:solidFill>
                  <a:schemeClr val="accent1">
                    <a:lumMod val="50000"/>
                  </a:schemeClr>
                </a:solidFill>
                <a:latin typeface="微軟正黑體" panose="020B0604030504040204" pitchFamily="34" charset="-120"/>
                <a:ea typeface="微軟正黑體" panose="020B0604030504040204" pitchFamily="34" charset="-120"/>
              </a:rPr>
              <a:t>Isomap</a:t>
            </a: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 （</a:t>
            </a:r>
            <a:r>
              <a:rPr lang="en-US" altLang="zh-CN" sz="2000" b="1" dirty="0">
                <a:solidFill>
                  <a:schemeClr val="accent1">
                    <a:lumMod val="50000"/>
                  </a:schemeClr>
                </a:solidFill>
                <a:latin typeface="微軟正黑體" panose="020B0604030504040204" pitchFamily="34" charset="-120"/>
                <a:ea typeface="微軟正黑體" panose="020B0604030504040204" pitchFamily="34" charset="-120"/>
              </a:rPr>
              <a:t>Isometric Feature Mapping</a:t>
            </a:r>
            <a:r>
              <a:rPr lang="zh-TW" altLang="en-US" sz="2000" b="1" dirty="0">
                <a:solidFill>
                  <a:schemeClr val="accent1">
                    <a:lumMod val="50000"/>
                  </a:schemeClr>
                </a:solidFill>
                <a:latin typeface="微軟正黑體" panose="020B0604030504040204" pitchFamily="34" charset="-120"/>
              </a:rPr>
              <a:t>，等度量映射</a:t>
            </a: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a:t>
            </a:r>
            <a:endParaRPr lang="en-US" altLang="zh-CN" sz="2000" b="1" dirty="0">
              <a:solidFill>
                <a:schemeClr val="accent1">
                  <a:lumMod val="50000"/>
                </a:schemeClr>
              </a:solidFill>
              <a:latin typeface="微軟正黑體" panose="020B0604030504040204" pitchFamily="34" charset="-120"/>
              <a:ea typeface="微軟正黑體" panose="020B0604030504040204" pitchFamily="34" charset="-120"/>
            </a:endParaRPr>
          </a:p>
          <a:p>
            <a:pPr marL="800100" lvl="1"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考虑非线性数据进行降维和聚类的方法</a:t>
            </a:r>
            <a:endParaRPr lang="en-US" altLang="zh-CN" sz="2000" dirty="0">
              <a:latin typeface="微软雅黑 Light" panose="020B0502040204020203" pitchFamily="34" charset="-122"/>
              <a:ea typeface="微软雅黑 Light" panose="020B0502040204020203" pitchFamily="34" charset="-122"/>
            </a:endParaRPr>
          </a:p>
          <a:p>
            <a:pPr marL="800100" lvl="1"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离得较近的点间</a:t>
            </a:r>
            <a:r>
              <a:rPr lang="zh-TW" altLang="en-US" sz="2000" dirty="0">
                <a:latin typeface="微软雅黑 Light" panose="020B0502040204020203" pitchFamily="34" charset="-122"/>
                <a:ea typeface="微软雅黑 Light" panose="020B0502040204020203" pitchFamily="34" charset="-122"/>
              </a:rPr>
              <a:t>：</a:t>
            </a:r>
            <a:r>
              <a:rPr lang="zh-CN" altLang="en-US" sz="2000" dirty="0">
                <a:latin typeface="微软雅黑 Light" panose="020B0502040204020203" pitchFamily="34" charset="-122"/>
                <a:ea typeface="微软雅黑 Light" panose="020B0502040204020203" pitchFamily="34" charset="-122"/>
              </a:rPr>
              <a:t>用欧氏距离代替</a:t>
            </a:r>
            <a:endParaRPr lang="en-US" altLang="zh-CN" sz="2000" dirty="0">
              <a:latin typeface="微软雅黑 Light" panose="020B0502040204020203" pitchFamily="34" charset="-122"/>
              <a:ea typeface="微软雅黑 Light" panose="020B0502040204020203" pitchFamily="34" charset="-122"/>
            </a:endParaRPr>
          </a:p>
          <a:p>
            <a:pPr marL="800100" lvl="1"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离得远的点间</a:t>
            </a:r>
            <a:r>
              <a:rPr lang="zh-TW" altLang="en-US" sz="2000" dirty="0">
                <a:latin typeface="微软雅黑 Light" panose="020B0502040204020203" pitchFamily="34" charset="-122"/>
                <a:ea typeface="微软雅黑 Light" panose="020B0502040204020203" pitchFamily="34" charset="-122"/>
              </a:rPr>
              <a:t>：</a:t>
            </a:r>
            <a:r>
              <a:rPr lang="zh-CN" altLang="en-US" sz="2000" dirty="0">
                <a:latin typeface="微软雅黑 Light" panose="020B0502040204020203" pitchFamily="34" charset="-122"/>
                <a:ea typeface="微软雅黑 Light" panose="020B0502040204020203" pitchFamily="34" charset="-122"/>
              </a:rPr>
              <a:t>最短路径逼近</a:t>
            </a:r>
          </a:p>
        </p:txBody>
      </p:sp>
      <p:pic>
        <p:nvPicPr>
          <p:cNvPr id="2" name="圖片 1"/>
          <p:cNvPicPr>
            <a:picLocks noChangeAspect="1"/>
          </p:cNvPicPr>
          <p:nvPr/>
        </p:nvPicPr>
        <p:blipFill>
          <a:blip r:embed="rId4"/>
          <a:stretch>
            <a:fillRect/>
          </a:stretch>
        </p:blipFill>
        <p:spPr>
          <a:xfrm>
            <a:off x="11163156" y="5852666"/>
            <a:ext cx="1028844" cy="924054"/>
          </a:xfrm>
          <a:prstGeom prst="rect">
            <a:avLst/>
          </a:prstGeom>
        </p:spPr>
      </p:pic>
      <p:pic>
        <p:nvPicPr>
          <p:cNvPr id="2050" name="Picture 2" descr="https://img-blog.csdn.net/20170409102046757?watermark/2/text/aHR0cDovL2Jsb2cuY3Nkbi5uZXQvemhhbmd3ZWlndW9fNzE3/font/5a6L5L2T/fontsize/400/fill/I0JBQkFCMA==/dissolve/70/gravity/Center"/>
          <p:cNvPicPr>
            <a:picLocks noChangeAspect="1" noChangeArrowheads="1"/>
          </p:cNvPicPr>
          <p:nvPr/>
        </p:nvPicPr>
        <p:blipFill rotWithShape="1">
          <a:blip r:embed="rId5">
            <a:extLst>
              <a:ext uri="{28A0092B-C50C-407E-A947-70E740481C1C}">
                <a14:useLocalDpi xmlns:a14="http://schemas.microsoft.com/office/drawing/2010/main" val="0"/>
              </a:ext>
            </a:extLst>
          </a:blip>
          <a:srcRect l="17384" t="14935" r="16455" b="17615"/>
          <a:stretch/>
        </p:blipFill>
        <p:spPr bwMode="auto">
          <a:xfrm>
            <a:off x="2136402" y="4137498"/>
            <a:ext cx="2918712" cy="224115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052" name="Picture 4" descr="https://img-blog.csdn.net/20170409095946422?watermark/2/text/aHR0cDovL2Jsb2cuY3Nkbi5uZXQvemhhbmd3ZWlndW9fNzE3/font/5a6L5L2T/fontsize/400/fill/I0JBQkFCMA==/dissolve/70/gravity/Center"/>
          <p:cNvPicPr>
            <a:picLocks noChangeAspect="1" noChangeArrowheads="1"/>
          </p:cNvPicPr>
          <p:nvPr/>
        </p:nvPicPr>
        <p:blipFill rotWithShape="1">
          <a:blip r:embed="rId6">
            <a:extLst>
              <a:ext uri="{28A0092B-C50C-407E-A947-70E740481C1C}">
                <a14:useLocalDpi xmlns:a14="http://schemas.microsoft.com/office/drawing/2010/main" val="0"/>
              </a:ext>
            </a:extLst>
          </a:blip>
          <a:srcRect l="7941" t="7690" r="50283" b="6137"/>
          <a:stretch/>
        </p:blipFill>
        <p:spPr bwMode="auto">
          <a:xfrm>
            <a:off x="6969760" y="3527065"/>
            <a:ext cx="3185962" cy="30549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向右箭號 2"/>
          <p:cNvSpPr/>
          <p:nvPr/>
        </p:nvSpPr>
        <p:spPr>
          <a:xfrm>
            <a:off x="5397757" y="5071051"/>
            <a:ext cx="1290320" cy="374046"/>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zh-TW" altLang="en-US"/>
          </a:p>
        </p:txBody>
      </p:sp>
      <p:sp>
        <p:nvSpPr>
          <p:cNvPr id="9" name="矩形 8">
            <a:extLst>
              <a:ext uri="{FF2B5EF4-FFF2-40B4-BE49-F238E27FC236}">
                <a16:creationId xmlns:a16="http://schemas.microsoft.com/office/drawing/2014/main" id="{F5D768B8-1BB9-4489-BC19-CACC84D0A0AA}"/>
              </a:ext>
            </a:extLst>
          </p:cNvPr>
          <p:cNvSpPr/>
          <p:nvPr/>
        </p:nvSpPr>
        <p:spPr>
          <a:xfrm>
            <a:off x="1004941" y="328758"/>
            <a:ext cx="6096000" cy="584775"/>
          </a:xfrm>
          <a:prstGeom prst="rect">
            <a:avLst/>
          </a:prstGeom>
        </p:spPr>
        <p:txBody>
          <a:bodyPr>
            <a:spAutoFit/>
          </a:bodyPr>
          <a:lstStyle/>
          <a:p>
            <a:r>
              <a:rPr lang="zh-CN" altLang="en-US" sz="3200" b="1" dirty="0">
                <a:blipFill dpi="0" rotWithShape="1">
                  <a:blip r:embed="rId7"/>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高维数据展示</a:t>
            </a:r>
          </a:p>
        </p:txBody>
      </p:sp>
    </p:spTree>
    <p:extLst>
      <p:ext uri="{BB962C8B-B14F-4D97-AF65-F5344CB8AC3E}">
        <p14:creationId xmlns:p14="http://schemas.microsoft.com/office/powerpoint/2010/main" val="1632128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p:cNvSpPr>
            <a:spLocks noGrp="1"/>
          </p:cNvSpPr>
          <p:nvPr>
            <p:ph type="title"/>
          </p:nvPr>
        </p:nvSpPr>
        <p:spPr>
          <a:xfrm>
            <a:off x="2129028" y="1195278"/>
            <a:ext cx="9281160" cy="3520440"/>
          </a:xfrm>
        </p:spPr>
        <p:txBody>
          <a:bodyPr/>
          <a:lstStyle/>
          <a:p>
            <a:r>
              <a:rPr lang="zh-CN" altLang="en-US" dirty="0">
                <a:latin typeface="汉仪昌黎宋刻本原版W" panose="00020600040101010101" pitchFamily="18" charset="-122"/>
                <a:ea typeface="汉仪昌黎宋刻本原版W" panose="00020600040101010101" pitchFamily="18" charset="-122"/>
              </a:rPr>
              <a:t>未来发展展望</a:t>
            </a:r>
          </a:p>
        </p:txBody>
      </p:sp>
      <p:sp>
        <p:nvSpPr>
          <p:cNvPr id="3" name="矩形 19">
            <a:extLst>
              <a:ext uri="{FF2B5EF4-FFF2-40B4-BE49-F238E27FC236}">
                <a16:creationId xmlns:a16="http://schemas.microsoft.com/office/drawing/2014/main" id="{F2C181D1-7C4F-475C-8C56-628B7E5A828D}"/>
              </a:ext>
            </a:extLst>
          </p:cNvPr>
          <p:cNvSpPr/>
          <p:nvPr/>
        </p:nvSpPr>
        <p:spPr>
          <a:xfrm>
            <a:off x="1143000" y="2344420"/>
            <a:ext cx="594215" cy="830997"/>
          </a:xfrm>
          <a:prstGeom prst="rect">
            <a:avLst/>
          </a:prstGeom>
        </p:spPr>
        <p:txBody>
          <a:bodyPr wrap="square">
            <a:spAutoFit/>
          </a:bodyPr>
          <a:lstStyle/>
          <a:p>
            <a:pPr algn="ctr" eaLnBrk="1" hangingPunct="1">
              <a:defRPr/>
            </a:pPr>
            <a:r>
              <a:rPr lang="en-US" altLang="zh-CN" sz="4800" dirty="0">
                <a:solidFill>
                  <a:schemeClr val="bg1"/>
                </a:solidFill>
                <a:latin typeface="+mj-lt"/>
              </a:rPr>
              <a:t>3</a:t>
            </a:r>
            <a:endParaRPr lang="zh-CN" altLang="en-US" sz="4800" dirty="0">
              <a:solidFill>
                <a:schemeClr val="bg1"/>
              </a:solidFill>
              <a:latin typeface="+mj-lt"/>
            </a:endParaRPr>
          </a:p>
        </p:txBody>
      </p:sp>
    </p:spTree>
    <p:extLst>
      <p:ext uri="{BB962C8B-B14F-4D97-AF65-F5344CB8AC3E}">
        <p14:creationId xmlns:p14="http://schemas.microsoft.com/office/powerpoint/2010/main" val="1072274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214256" y="212675"/>
            <a:ext cx="790685" cy="743054"/>
          </a:xfrm>
          <a:prstGeom prst="rect">
            <a:avLst/>
          </a:prstGeom>
        </p:spPr>
      </p:pic>
      <p:sp>
        <p:nvSpPr>
          <p:cNvPr id="7" name="矩形 6"/>
          <p:cNvSpPr/>
          <p:nvPr/>
        </p:nvSpPr>
        <p:spPr>
          <a:xfrm>
            <a:off x="1004941" y="328758"/>
            <a:ext cx="6096000" cy="584775"/>
          </a:xfrm>
          <a:prstGeom prst="rect">
            <a:avLst/>
          </a:prstGeom>
        </p:spPr>
        <p:txBody>
          <a:bodyPr>
            <a:spAutoFit/>
          </a:bodyPr>
          <a:lstStyle/>
          <a:p>
            <a:r>
              <a:rPr lang="zh-CN" altLang="en-US" sz="3200" b="1" dirty="0">
                <a:blipFill dpi="0" rotWithShape="1">
                  <a:blip r:embed="rId4"/>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现有技术不足</a:t>
            </a:r>
          </a:p>
        </p:txBody>
      </p:sp>
      <p:pic>
        <p:nvPicPr>
          <p:cNvPr id="9" name="圖片 8"/>
          <p:cNvPicPr>
            <a:picLocks noChangeAspect="1"/>
          </p:cNvPicPr>
          <p:nvPr/>
        </p:nvPicPr>
        <p:blipFill>
          <a:blip r:embed="rId5"/>
          <a:stretch>
            <a:fillRect/>
          </a:stretch>
        </p:blipFill>
        <p:spPr>
          <a:xfrm>
            <a:off x="10820209" y="5714840"/>
            <a:ext cx="1371791" cy="1143160"/>
          </a:xfrm>
          <a:prstGeom prst="rect">
            <a:avLst/>
          </a:prstGeom>
        </p:spPr>
      </p:pic>
      <p:sp>
        <p:nvSpPr>
          <p:cNvPr id="8" name="矩形 7"/>
          <p:cNvSpPr/>
          <p:nvPr/>
        </p:nvSpPr>
        <p:spPr>
          <a:xfrm>
            <a:off x="1004941" y="1029616"/>
            <a:ext cx="9597821" cy="1477328"/>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000" dirty="0">
                <a:latin typeface="微软雅黑 Light" panose="020B0502040204020203" pitchFamily="34" charset="-122"/>
                <a:ea typeface="微软雅黑 Light" panose="020B0502040204020203" pitchFamily="34" charset="-122"/>
              </a:rPr>
              <a:t>公共交通数据可视化领域的难点：</a:t>
            </a:r>
          </a:p>
          <a:p>
            <a:pPr marL="914400" lvl="1" indent="-457200">
              <a:lnSpc>
                <a:spcPct val="150000"/>
              </a:lnSpc>
              <a:buFont typeface="+mj-lt"/>
              <a:buAutoNum type="alphaLcParenR"/>
            </a:pPr>
            <a:r>
              <a:rPr lang="zh-CN" altLang="en-US" sz="2000" dirty="0">
                <a:latin typeface="微软雅黑 Light" panose="020B0502040204020203" pitchFamily="34" charset="-122"/>
                <a:ea typeface="微软雅黑 Light" panose="020B0502040204020203" pitchFamily="34" charset="-122"/>
              </a:rPr>
              <a:t>如何选择适合可视化方式可以充分的展现信息</a:t>
            </a:r>
            <a:endParaRPr lang="en-US" altLang="zh-CN" sz="2000" dirty="0">
              <a:latin typeface="微软雅黑 Light" panose="020B0502040204020203" pitchFamily="34" charset="-122"/>
              <a:ea typeface="微软雅黑 Light" panose="020B0502040204020203" pitchFamily="34" charset="-122"/>
            </a:endParaRPr>
          </a:p>
          <a:p>
            <a:pPr marL="914400" lvl="1" indent="-457200">
              <a:lnSpc>
                <a:spcPct val="150000"/>
              </a:lnSpc>
              <a:buFont typeface="+mj-lt"/>
              <a:buAutoNum type="alphaLcParenR"/>
            </a:pPr>
            <a:r>
              <a:rPr lang="zh-CN" altLang="en-US" sz="2000" dirty="0">
                <a:latin typeface="微软雅黑 Light" panose="020B0502040204020203" pitchFamily="34" charset="-122"/>
                <a:ea typeface="微软雅黑 Light" panose="020B0502040204020203" pitchFamily="34" charset="-122"/>
              </a:rPr>
              <a:t>公共交通数据的采集</a:t>
            </a:r>
          </a:p>
        </p:txBody>
      </p:sp>
      <p:pic>
        <p:nvPicPr>
          <p:cNvPr id="2" name="圖片 1"/>
          <p:cNvPicPr>
            <a:picLocks noChangeAspect="1"/>
          </p:cNvPicPr>
          <p:nvPr/>
        </p:nvPicPr>
        <p:blipFill>
          <a:blip r:embed="rId6"/>
          <a:stretch>
            <a:fillRect/>
          </a:stretch>
        </p:blipFill>
        <p:spPr>
          <a:xfrm>
            <a:off x="1104075" y="2752843"/>
            <a:ext cx="3823525" cy="358455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圖片 2"/>
          <p:cNvPicPr>
            <a:picLocks noChangeAspect="1"/>
          </p:cNvPicPr>
          <p:nvPr/>
        </p:nvPicPr>
        <p:blipFill>
          <a:blip r:embed="rId7"/>
          <a:stretch>
            <a:fillRect/>
          </a:stretch>
        </p:blipFill>
        <p:spPr>
          <a:xfrm>
            <a:off x="5626676" y="3254426"/>
            <a:ext cx="6038586" cy="27844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093404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214256" y="212675"/>
            <a:ext cx="790685" cy="743054"/>
          </a:xfrm>
          <a:prstGeom prst="rect">
            <a:avLst/>
          </a:prstGeom>
        </p:spPr>
      </p:pic>
      <p:sp>
        <p:nvSpPr>
          <p:cNvPr id="7" name="矩形 6"/>
          <p:cNvSpPr/>
          <p:nvPr/>
        </p:nvSpPr>
        <p:spPr>
          <a:xfrm>
            <a:off x="1004941" y="328758"/>
            <a:ext cx="6096000" cy="584775"/>
          </a:xfrm>
          <a:prstGeom prst="rect">
            <a:avLst/>
          </a:prstGeom>
        </p:spPr>
        <p:txBody>
          <a:bodyPr>
            <a:spAutoFit/>
          </a:bodyPr>
          <a:lstStyle/>
          <a:p>
            <a:r>
              <a:rPr lang="zh-CN" altLang="en-US" sz="3200" b="1" dirty="0">
                <a:blipFill dpi="0" rotWithShape="1">
                  <a:blip r:embed="rId4"/>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主要发展方向</a:t>
            </a:r>
          </a:p>
        </p:txBody>
      </p:sp>
      <p:sp>
        <p:nvSpPr>
          <p:cNvPr id="8" name="矩形 7"/>
          <p:cNvSpPr/>
          <p:nvPr/>
        </p:nvSpPr>
        <p:spPr>
          <a:xfrm>
            <a:off x="457198" y="1193451"/>
            <a:ext cx="10714302" cy="3323987"/>
          </a:xfrm>
          <a:prstGeom prst="rect">
            <a:avLst/>
          </a:prstGeom>
        </p:spPr>
        <p:txBody>
          <a:bodyPr wrap="square">
            <a:spAutoFit/>
          </a:bodyPr>
          <a:lstStyle/>
          <a:p>
            <a:pPr marL="742950" lvl="1" indent="-285750">
              <a:lnSpc>
                <a:spcPct val="150000"/>
              </a:lnSpc>
              <a:buFont typeface="Arial" panose="020B0604020202020204" pitchFamily="34" charset="0"/>
              <a:buChar char="•"/>
            </a:pPr>
            <a:r>
              <a:rPr lang="zh-CN" altLang="en-US" sz="2000" dirty="0">
                <a:latin typeface="微軟正黑體" panose="020B0604030504040204" pitchFamily="34" charset="-120"/>
                <a:ea typeface="微軟正黑體" panose="020B0604030504040204" pitchFamily="34" charset="-120"/>
              </a:rPr>
              <a:t>构建</a:t>
            </a:r>
            <a:r>
              <a:rPr lang="zh-CN" altLang="en-US" sz="2000" b="1" dirty="0">
                <a:solidFill>
                  <a:srgbClr val="002060"/>
                </a:solidFill>
                <a:latin typeface="微軟正黑體" panose="020B0604030504040204" pitchFamily="34" charset="-120"/>
                <a:ea typeface="微軟正黑體" panose="020B0604030504040204" pitchFamily="34" charset="-120"/>
              </a:rPr>
              <a:t>公共交通大数据可视化平台</a:t>
            </a:r>
            <a:endParaRPr lang="en-US" altLang="zh-CN" sz="2000" b="1" dirty="0">
              <a:solidFill>
                <a:srgbClr val="002060"/>
              </a:solidFill>
              <a:latin typeface="微軟正黑體" panose="020B0604030504040204" pitchFamily="34" charset="-120"/>
              <a:ea typeface="微軟正黑體" panose="020B0604030504040204" pitchFamily="34" charset="-120"/>
            </a:endParaRPr>
          </a:p>
          <a:p>
            <a:pPr marL="742950" lvl="1" indent="-285750">
              <a:lnSpc>
                <a:spcPct val="150000"/>
              </a:lnSpc>
              <a:buFont typeface="Arial" panose="020B0604020202020204" pitchFamily="34" charset="0"/>
              <a:buChar char="•"/>
            </a:pPr>
            <a:r>
              <a:rPr lang="zh-CN" altLang="en-US" sz="2000" dirty="0">
                <a:latin typeface="微軟正黑體" panose="020B0604030504040204" pitchFamily="34" charset="-120"/>
                <a:ea typeface="微軟正黑體" panose="020B0604030504040204" pitchFamily="34" charset="-120"/>
              </a:rPr>
              <a:t>将交通各业务系统</a:t>
            </a:r>
            <a:r>
              <a:rPr lang="zh-CN" altLang="en-US" sz="2000" b="1" dirty="0">
                <a:solidFill>
                  <a:srgbClr val="002060"/>
                </a:solidFill>
                <a:latin typeface="微軟正黑體" panose="020B0604030504040204" pitchFamily="34" charset="-120"/>
                <a:ea typeface="微軟正黑體" panose="020B0604030504040204" pitchFamily="34" charset="-120"/>
              </a:rPr>
              <a:t>高度集成融合</a:t>
            </a:r>
            <a:endParaRPr lang="en-US" altLang="zh-CN" sz="2000" b="1" dirty="0">
              <a:solidFill>
                <a:srgbClr val="002060"/>
              </a:solidFill>
              <a:latin typeface="微軟正黑體" panose="020B0604030504040204" pitchFamily="34" charset="-120"/>
              <a:ea typeface="微軟正黑體" panose="020B0604030504040204" pitchFamily="34" charset="-120"/>
            </a:endParaRPr>
          </a:p>
          <a:p>
            <a:pPr marL="742950" lvl="1" indent="-285750">
              <a:lnSpc>
                <a:spcPct val="150000"/>
              </a:lnSpc>
              <a:buFont typeface="Arial" panose="020B0604020202020204" pitchFamily="34" charset="0"/>
              <a:buChar char="•"/>
            </a:pPr>
            <a:r>
              <a:rPr lang="zh-CN" altLang="en-US" sz="2000" dirty="0">
                <a:latin typeface="微軟正黑體" panose="020B0604030504040204" pitchFamily="34" charset="-120"/>
                <a:ea typeface="微軟正黑體" panose="020B0604030504040204" pitchFamily="34" charset="-120"/>
              </a:rPr>
              <a:t>通过视频监控系统、检测系统、移动终端等实现对公共交通基础设施的</a:t>
            </a:r>
            <a:r>
              <a:rPr lang="zh-CN" altLang="en-US" sz="2000" b="1" dirty="0">
                <a:solidFill>
                  <a:srgbClr val="002060"/>
                </a:solidFill>
                <a:latin typeface="微軟正黑體" panose="020B0604030504040204" pitchFamily="34" charset="-120"/>
                <a:ea typeface="微軟正黑體" panose="020B0604030504040204" pitchFamily="34" charset="-120"/>
              </a:rPr>
              <a:t>信息化管理</a:t>
            </a:r>
            <a:endParaRPr lang="en-US" altLang="zh-CN" sz="2000" b="1" dirty="0">
              <a:solidFill>
                <a:srgbClr val="002060"/>
              </a:solidFill>
              <a:latin typeface="微軟正黑體" panose="020B0604030504040204" pitchFamily="34" charset="-120"/>
              <a:ea typeface="微軟正黑體" panose="020B0604030504040204" pitchFamily="34" charset="-120"/>
            </a:endParaRPr>
          </a:p>
          <a:p>
            <a:pPr marL="742950" lvl="1" indent="-285750">
              <a:lnSpc>
                <a:spcPct val="150000"/>
              </a:lnSpc>
              <a:buFont typeface="Arial" panose="020B0604020202020204" pitchFamily="34" charset="0"/>
              <a:buChar char="•"/>
            </a:pPr>
            <a:r>
              <a:rPr lang="zh-CN" altLang="en-US" sz="2000" dirty="0">
                <a:latin typeface="微軟正黑體" panose="020B0604030504040204" pitchFamily="34" charset="-120"/>
                <a:ea typeface="微軟正黑體" panose="020B0604030504040204" pitchFamily="34" charset="-120"/>
              </a:rPr>
              <a:t>针对</a:t>
            </a:r>
            <a:r>
              <a:rPr lang="zh-CN" altLang="en-US" sz="2000" b="1" dirty="0">
                <a:solidFill>
                  <a:srgbClr val="002060"/>
                </a:solidFill>
                <a:latin typeface="微軟正黑體" panose="020B0604030504040204" pitchFamily="34" charset="-120"/>
                <a:ea typeface="微軟正黑體" panose="020B0604030504040204" pitchFamily="34" charset="-120"/>
              </a:rPr>
              <a:t>历史交通流、交通违法、交通事故</a:t>
            </a:r>
            <a:r>
              <a:rPr lang="zh-CN" altLang="en-US" sz="2000" dirty="0">
                <a:latin typeface="微軟正黑體" panose="020B0604030504040204" pitchFamily="34" charset="-120"/>
                <a:ea typeface="微軟正黑體" panose="020B0604030504040204" pitchFamily="34" charset="-120"/>
              </a:rPr>
              <a:t>等数据进行分析汇总整合、专题化分析</a:t>
            </a:r>
            <a:endParaRPr lang="en-US" altLang="zh-CN" sz="2000" dirty="0">
              <a:latin typeface="微軟正黑體" panose="020B0604030504040204" pitchFamily="34" charset="-120"/>
              <a:ea typeface="微軟正黑體" panose="020B0604030504040204" pitchFamily="34" charset="-120"/>
            </a:endParaRPr>
          </a:p>
          <a:p>
            <a:pPr marL="742950" lvl="1" indent="-285750">
              <a:lnSpc>
                <a:spcPct val="150000"/>
              </a:lnSpc>
              <a:buFont typeface="Arial" panose="020B0604020202020204" pitchFamily="34" charset="0"/>
              <a:buChar char="•"/>
            </a:pPr>
            <a:endParaRPr lang="en-US" altLang="zh-CN" sz="2000" b="1" dirty="0">
              <a:solidFill>
                <a:srgbClr val="002060"/>
              </a:solidFill>
              <a:latin typeface="微軟正黑體" panose="020B0604030504040204" pitchFamily="34" charset="-120"/>
              <a:ea typeface="微軟正黑體" panose="020B0604030504040204" pitchFamily="34" charset="-120"/>
            </a:endParaRPr>
          </a:p>
          <a:p>
            <a:pPr marL="742950" lvl="1" indent="-285750">
              <a:lnSpc>
                <a:spcPct val="150000"/>
              </a:lnSpc>
              <a:buFont typeface="Arial" panose="020B0604020202020204" pitchFamily="34" charset="0"/>
              <a:buChar char="•"/>
            </a:pPr>
            <a:endParaRPr lang="en-US" altLang="zh-CN" sz="2000" b="1" dirty="0">
              <a:solidFill>
                <a:srgbClr val="002060"/>
              </a:solidFill>
              <a:latin typeface="微軟正黑體" panose="020B0604030504040204" pitchFamily="34" charset="-120"/>
              <a:ea typeface="微軟正黑體" panose="020B0604030504040204" pitchFamily="34" charset="-120"/>
            </a:endParaRPr>
          </a:p>
          <a:p>
            <a:pPr marL="742950" lvl="1" indent="-285750">
              <a:lnSpc>
                <a:spcPct val="150000"/>
              </a:lnSpc>
              <a:buFont typeface="Arial" panose="020B0604020202020204" pitchFamily="34" charset="0"/>
              <a:buChar char="•"/>
            </a:pPr>
            <a:endParaRPr lang="en-US" altLang="zh-CN" sz="2000" b="1" dirty="0">
              <a:solidFill>
                <a:srgbClr val="002060"/>
              </a:solidFill>
              <a:latin typeface="微軟正黑體" panose="020B0604030504040204" pitchFamily="34" charset="-120"/>
              <a:ea typeface="微軟正黑體" panose="020B0604030504040204" pitchFamily="34" charset="-120"/>
            </a:endParaRPr>
          </a:p>
        </p:txBody>
      </p:sp>
      <p:pic>
        <p:nvPicPr>
          <p:cNvPr id="21" name="圖片 20"/>
          <p:cNvPicPr>
            <a:picLocks noChangeAspect="1"/>
          </p:cNvPicPr>
          <p:nvPr/>
        </p:nvPicPr>
        <p:blipFill>
          <a:blip r:embed="rId5"/>
          <a:stretch>
            <a:fillRect/>
          </a:stretch>
        </p:blipFill>
        <p:spPr>
          <a:xfrm>
            <a:off x="11171500" y="6147708"/>
            <a:ext cx="781159" cy="638264"/>
          </a:xfrm>
          <a:prstGeom prst="rect">
            <a:avLst/>
          </a:prstGeom>
        </p:spPr>
      </p:pic>
      <p:grpSp>
        <p:nvGrpSpPr>
          <p:cNvPr id="22" name="组合 15"/>
          <p:cNvGrpSpPr/>
          <p:nvPr/>
        </p:nvGrpSpPr>
        <p:grpSpPr>
          <a:xfrm>
            <a:off x="8229518" y="3708400"/>
            <a:ext cx="2529922" cy="2439308"/>
            <a:chOff x="5540376" y="1543050"/>
            <a:chExt cx="1108075" cy="1068387"/>
          </a:xfrm>
          <a:solidFill>
            <a:srgbClr val="424953"/>
          </a:solidFill>
        </p:grpSpPr>
        <p:sp>
          <p:nvSpPr>
            <p:cNvPr id="23" name="Freeform 70"/>
            <p:cNvSpPr>
              <a:spLocks noEditPoints="1"/>
            </p:cNvSpPr>
            <p:nvPr/>
          </p:nvSpPr>
          <p:spPr bwMode="auto">
            <a:xfrm>
              <a:off x="6403976" y="1754187"/>
              <a:ext cx="244475" cy="488950"/>
            </a:xfrm>
            <a:custGeom>
              <a:avLst/>
              <a:gdLst>
                <a:gd name="T0" fmla="*/ 92 w 140"/>
                <a:gd name="T1" fmla="*/ 3 h 280"/>
                <a:gd name="T2" fmla="*/ 79 w 140"/>
                <a:gd name="T3" fmla="*/ 50 h 280"/>
                <a:gd name="T4" fmla="*/ 76 w 140"/>
                <a:gd name="T5" fmla="*/ 12 h 280"/>
                <a:gd name="T6" fmla="*/ 68 w 140"/>
                <a:gd name="T7" fmla="*/ 8 h 280"/>
                <a:gd name="T8" fmla="*/ 67 w 140"/>
                <a:gd name="T9" fmla="*/ 16 h 280"/>
                <a:gd name="T10" fmla="*/ 62 w 140"/>
                <a:gd name="T11" fmla="*/ 50 h 280"/>
                <a:gd name="T12" fmla="*/ 48 w 140"/>
                <a:gd name="T13" fmla="*/ 3 h 280"/>
                <a:gd name="T14" fmla="*/ 7 w 140"/>
                <a:gd name="T15" fmla="*/ 117 h 280"/>
                <a:gd name="T16" fmla="*/ 21 w 140"/>
                <a:gd name="T17" fmla="*/ 40 h 280"/>
                <a:gd name="T18" fmla="*/ 26 w 140"/>
                <a:gd name="T19" fmla="*/ 82 h 280"/>
                <a:gd name="T20" fmla="*/ 29 w 140"/>
                <a:gd name="T21" fmla="*/ 124 h 280"/>
                <a:gd name="T22" fmla="*/ 36 w 140"/>
                <a:gd name="T23" fmla="*/ 167 h 280"/>
                <a:gd name="T24" fmla="*/ 30 w 140"/>
                <a:gd name="T25" fmla="*/ 165 h 280"/>
                <a:gd name="T26" fmla="*/ 40 w 140"/>
                <a:gd name="T27" fmla="*/ 211 h 280"/>
                <a:gd name="T28" fmla="*/ 71 w 140"/>
                <a:gd name="T29" fmla="*/ 263 h 280"/>
                <a:gd name="T30" fmla="*/ 134 w 140"/>
                <a:gd name="T31" fmla="*/ 280 h 280"/>
                <a:gd name="T32" fmla="*/ 107 w 140"/>
                <a:gd name="T33" fmla="*/ 258 h 280"/>
                <a:gd name="T34" fmla="*/ 109 w 140"/>
                <a:gd name="T35" fmla="*/ 213 h 280"/>
                <a:gd name="T36" fmla="*/ 135 w 140"/>
                <a:gd name="T37" fmla="*/ 195 h 280"/>
                <a:gd name="T38" fmla="*/ 98 w 140"/>
                <a:gd name="T39" fmla="*/ 210 h 280"/>
                <a:gd name="T40" fmla="*/ 108 w 140"/>
                <a:gd name="T41" fmla="*/ 124 h 280"/>
                <a:gd name="T42" fmla="*/ 111 w 140"/>
                <a:gd name="T43" fmla="*/ 96 h 280"/>
                <a:gd name="T44" fmla="*/ 115 w 140"/>
                <a:gd name="T45" fmla="*/ 43 h 280"/>
                <a:gd name="T46" fmla="*/ 116 w 140"/>
                <a:gd name="T47" fmla="*/ 120 h 280"/>
                <a:gd name="T48" fmla="*/ 139 w 140"/>
                <a:gd name="T49" fmla="*/ 22 h 280"/>
                <a:gd name="T50" fmla="*/ 71 w 140"/>
                <a:gd name="T51" fmla="*/ 256 h 280"/>
                <a:gd name="T52" fmla="*/ 40 w 140"/>
                <a:gd name="T53" fmla="*/ 218 h 280"/>
                <a:gd name="T54" fmla="*/ 59 w 140"/>
                <a:gd name="T55" fmla="*/ 220 h 280"/>
                <a:gd name="T56" fmla="*/ 71 w 140"/>
                <a:gd name="T57" fmla="*/ 214 h 280"/>
                <a:gd name="T58" fmla="*/ 79 w 140"/>
                <a:gd name="T59" fmla="*/ 220 h 280"/>
                <a:gd name="T60" fmla="*/ 91 w 140"/>
                <a:gd name="T61" fmla="*/ 223 h 280"/>
                <a:gd name="T62" fmla="*/ 81 w 140"/>
                <a:gd name="T63" fmla="*/ 224 h 280"/>
                <a:gd name="T64" fmla="*/ 85 w 140"/>
                <a:gd name="T65" fmla="*/ 230 h 280"/>
                <a:gd name="T66" fmla="*/ 103 w 140"/>
                <a:gd name="T67" fmla="*/ 235 h 280"/>
                <a:gd name="T68" fmla="*/ 95 w 140"/>
                <a:gd name="T69" fmla="*/ 223 h 280"/>
                <a:gd name="T70" fmla="*/ 97 w 140"/>
                <a:gd name="T71" fmla="*/ 220 h 280"/>
                <a:gd name="T72" fmla="*/ 127 w 140"/>
                <a:gd name="T73" fmla="*/ 235 h 280"/>
                <a:gd name="T74" fmla="*/ 60 w 140"/>
                <a:gd name="T75" fmla="*/ 208 h 280"/>
                <a:gd name="T76" fmla="*/ 68 w 140"/>
                <a:gd name="T77" fmla="*/ 151 h 280"/>
                <a:gd name="T78" fmla="*/ 78 w 140"/>
                <a:gd name="T79" fmla="*/ 207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280">
                  <a:moveTo>
                    <a:pt x="139" y="22"/>
                  </a:moveTo>
                  <a:cubicBezTo>
                    <a:pt x="138" y="18"/>
                    <a:pt x="112" y="0"/>
                    <a:pt x="92" y="3"/>
                  </a:cubicBezTo>
                  <a:cubicBezTo>
                    <a:pt x="92" y="3"/>
                    <a:pt x="91" y="3"/>
                    <a:pt x="89" y="4"/>
                  </a:cubicBezTo>
                  <a:cubicBezTo>
                    <a:pt x="79" y="50"/>
                    <a:pt x="79" y="50"/>
                    <a:pt x="79" y="50"/>
                  </a:cubicBezTo>
                  <a:cubicBezTo>
                    <a:pt x="75" y="16"/>
                    <a:pt x="75" y="16"/>
                    <a:pt x="75" y="16"/>
                  </a:cubicBezTo>
                  <a:cubicBezTo>
                    <a:pt x="76" y="12"/>
                    <a:pt x="76" y="12"/>
                    <a:pt x="76" y="12"/>
                  </a:cubicBezTo>
                  <a:cubicBezTo>
                    <a:pt x="74" y="8"/>
                    <a:pt x="74" y="8"/>
                    <a:pt x="74" y="8"/>
                  </a:cubicBezTo>
                  <a:cubicBezTo>
                    <a:pt x="68" y="8"/>
                    <a:pt x="68" y="8"/>
                    <a:pt x="68" y="8"/>
                  </a:cubicBezTo>
                  <a:cubicBezTo>
                    <a:pt x="66" y="12"/>
                    <a:pt x="66" y="12"/>
                    <a:pt x="66" y="12"/>
                  </a:cubicBezTo>
                  <a:cubicBezTo>
                    <a:pt x="67" y="16"/>
                    <a:pt x="67" y="16"/>
                    <a:pt x="67" y="16"/>
                  </a:cubicBezTo>
                  <a:cubicBezTo>
                    <a:pt x="63" y="48"/>
                    <a:pt x="63" y="48"/>
                    <a:pt x="63" y="48"/>
                  </a:cubicBezTo>
                  <a:cubicBezTo>
                    <a:pt x="62" y="50"/>
                    <a:pt x="62" y="50"/>
                    <a:pt x="62" y="50"/>
                  </a:cubicBezTo>
                  <a:cubicBezTo>
                    <a:pt x="50" y="3"/>
                    <a:pt x="50" y="3"/>
                    <a:pt x="50" y="3"/>
                  </a:cubicBezTo>
                  <a:cubicBezTo>
                    <a:pt x="49" y="3"/>
                    <a:pt x="48" y="3"/>
                    <a:pt x="48" y="3"/>
                  </a:cubicBezTo>
                  <a:cubicBezTo>
                    <a:pt x="27" y="6"/>
                    <a:pt x="1" y="13"/>
                    <a:pt x="1" y="27"/>
                  </a:cubicBezTo>
                  <a:cubicBezTo>
                    <a:pt x="0" y="34"/>
                    <a:pt x="4" y="101"/>
                    <a:pt x="7" y="117"/>
                  </a:cubicBezTo>
                  <a:cubicBezTo>
                    <a:pt x="13" y="121"/>
                    <a:pt x="20" y="120"/>
                    <a:pt x="24" y="120"/>
                  </a:cubicBezTo>
                  <a:cubicBezTo>
                    <a:pt x="23" y="109"/>
                    <a:pt x="19" y="39"/>
                    <a:pt x="21" y="40"/>
                  </a:cubicBezTo>
                  <a:cubicBezTo>
                    <a:pt x="22" y="41"/>
                    <a:pt x="22" y="42"/>
                    <a:pt x="23" y="42"/>
                  </a:cubicBezTo>
                  <a:cubicBezTo>
                    <a:pt x="26" y="82"/>
                    <a:pt x="26" y="82"/>
                    <a:pt x="26" y="82"/>
                  </a:cubicBezTo>
                  <a:cubicBezTo>
                    <a:pt x="27" y="105"/>
                    <a:pt x="29" y="123"/>
                    <a:pt x="29" y="123"/>
                  </a:cubicBezTo>
                  <a:cubicBezTo>
                    <a:pt x="29" y="124"/>
                    <a:pt x="29" y="124"/>
                    <a:pt x="29" y="124"/>
                  </a:cubicBezTo>
                  <a:cubicBezTo>
                    <a:pt x="30" y="127"/>
                    <a:pt x="32" y="129"/>
                    <a:pt x="34" y="132"/>
                  </a:cubicBezTo>
                  <a:cubicBezTo>
                    <a:pt x="36" y="167"/>
                    <a:pt x="36" y="167"/>
                    <a:pt x="36" y="167"/>
                  </a:cubicBezTo>
                  <a:cubicBezTo>
                    <a:pt x="32" y="163"/>
                    <a:pt x="32" y="163"/>
                    <a:pt x="32" y="163"/>
                  </a:cubicBezTo>
                  <a:cubicBezTo>
                    <a:pt x="30" y="165"/>
                    <a:pt x="30" y="165"/>
                    <a:pt x="30" y="165"/>
                  </a:cubicBezTo>
                  <a:cubicBezTo>
                    <a:pt x="37" y="171"/>
                    <a:pt x="37" y="171"/>
                    <a:pt x="37" y="171"/>
                  </a:cubicBezTo>
                  <a:cubicBezTo>
                    <a:pt x="40" y="211"/>
                    <a:pt x="40" y="211"/>
                    <a:pt x="40" y="211"/>
                  </a:cubicBezTo>
                  <a:cubicBezTo>
                    <a:pt x="21" y="216"/>
                    <a:pt x="9" y="225"/>
                    <a:pt x="9" y="235"/>
                  </a:cubicBezTo>
                  <a:cubicBezTo>
                    <a:pt x="9" y="251"/>
                    <a:pt x="36" y="263"/>
                    <a:pt x="71" y="263"/>
                  </a:cubicBezTo>
                  <a:cubicBezTo>
                    <a:pt x="83" y="263"/>
                    <a:pt x="94" y="262"/>
                    <a:pt x="103" y="259"/>
                  </a:cubicBezTo>
                  <a:cubicBezTo>
                    <a:pt x="134" y="280"/>
                    <a:pt x="134" y="280"/>
                    <a:pt x="134" y="280"/>
                  </a:cubicBezTo>
                  <a:cubicBezTo>
                    <a:pt x="135" y="277"/>
                    <a:pt x="135" y="277"/>
                    <a:pt x="135" y="277"/>
                  </a:cubicBezTo>
                  <a:cubicBezTo>
                    <a:pt x="107" y="258"/>
                    <a:pt x="107" y="258"/>
                    <a:pt x="107" y="258"/>
                  </a:cubicBezTo>
                  <a:cubicBezTo>
                    <a:pt x="123" y="253"/>
                    <a:pt x="134" y="245"/>
                    <a:pt x="134" y="235"/>
                  </a:cubicBezTo>
                  <a:cubicBezTo>
                    <a:pt x="134" y="226"/>
                    <a:pt x="124" y="218"/>
                    <a:pt x="109" y="213"/>
                  </a:cubicBezTo>
                  <a:cubicBezTo>
                    <a:pt x="137" y="197"/>
                    <a:pt x="137" y="197"/>
                    <a:pt x="137" y="197"/>
                  </a:cubicBezTo>
                  <a:cubicBezTo>
                    <a:pt x="135" y="195"/>
                    <a:pt x="135" y="195"/>
                    <a:pt x="135" y="195"/>
                  </a:cubicBezTo>
                  <a:cubicBezTo>
                    <a:pt x="105" y="212"/>
                    <a:pt x="105" y="212"/>
                    <a:pt x="105" y="212"/>
                  </a:cubicBezTo>
                  <a:cubicBezTo>
                    <a:pt x="103" y="211"/>
                    <a:pt x="100" y="210"/>
                    <a:pt x="98" y="210"/>
                  </a:cubicBezTo>
                  <a:cubicBezTo>
                    <a:pt x="104" y="133"/>
                    <a:pt x="104" y="133"/>
                    <a:pt x="104" y="133"/>
                  </a:cubicBezTo>
                  <a:cubicBezTo>
                    <a:pt x="106" y="130"/>
                    <a:pt x="107" y="127"/>
                    <a:pt x="108" y="124"/>
                  </a:cubicBezTo>
                  <a:cubicBezTo>
                    <a:pt x="108" y="123"/>
                    <a:pt x="108" y="123"/>
                    <a:pt x="108" y="123"/>
                  </a:cubicBezTo>
                  <a:cubicBezTo>
                    <a:pt x="108" y="123"/>
                    <a:pt x="109" y="112"/>
                    <a:pt x="111" y="96"/>
                  </a:cubicBezTo>
                  <a:cubicBezTo>
                    <a:pt x="114" y="44"/>
                    <a:pt x="114" y="44"/>
                    <a:pt x="114" y="44"/>
                  </a:cubicBezTo>
                  <a:cubicBezTo>
                    <a:pt x="114" y="43"/>
                    <a:pt x="114" y="43"/>
                    <a:pt x="115" y="43"/>
                  </a:cubicBezTo>
                  <a:cubicBezTo>
                    <a:pt x="115" y="42"/>
                    <a:pt x="116" y="41"/>
                    <a:pt x="117" y="40"/>
                  </a:cubicBezTo>
                  <a:cubicBezTo>
                    <a:pt x="119" y="37"/>
                    <a:pt x="117" y="109"/>
                    <a:pt x="116" y="120"/>
                  </a:cubicBezTo>
                  <a:cubicBezTo>
                    <a:pt x="119" y="121"/>
                    <a:pt x="125" y="120"/>
                    <a:pt x="131" y="117"/>
                  </a:cubicBezTo>
                  <a:cubicBezTo>
                    <a:pt x="134" y="102"/>
                    <a:pt x="140" y="29"/>
                    <a:pt x="139" y="22"/>
                  </a:cubicBezTo>
                  <a:close/>
                  <a:moveTo>
                    <a:pt x="127" y="235"/>
                  </a:moveTo>
                  <a:cubicBezTo>
                    <a:pt x="127" y="245"/>
                    <a:pt x="104" y="256"/>
                    <a:pt x="71" y="256"/>
                  </a:cubicBezTo>
                  <a:cubicBezTo>
                    <a:pt x="38" y="256"/>
                    <a:pt x="16" y="245"/>
                    <a:pt x="16" y="235"/>
                  </a:cubicBezTo>
                  <a:cubicBezTo>
                    <a:pt x="16" y="229"/>
                    <a:pt x="25" y="222"/>
                    <a:pt x="40" y="218"/>
                  </a:cubicBezTo>
                  <a:cubicBezTo>
                    <a:pt x="40" y="220"/>
                    <a:pt x="40" y="220"/>
                    <a:pt x="40" y="220"/>
                  </a:cubicBezTo>
                  <a:cubicBezTo>
                    <a:pt x="59" y="220"/>
                    <a:pt x="59" y="220"/>
                    <a:pt x="59" y="220"/>
                  </a:cubicBezTo>
                  <a:cubicBezTo>
                    <a:pt x="59" y="214"/>
                    <a:pt x="59" y="214"/>
                    <a:pt x="59" y="214"/>
                  </a:cubicBezTo>
                  <a:cubicBezTo>
                    <a:pt x="63" y="214"/>
                    <a:pt x="67" y="214"/>
                    <a:pt x="71" y="214"/>
                  </a:cubicBezTo>
                  <a:cubicBezTo>
                    <a:pt x="74" y="214"/>
                    <a:pt x="76" y="214"/>
                    <a:pt x="79" y="214"/>
                  </a:cubicBezTo>
                  <a:cubicBezTo>
                    <a:pt x="79" y="220"/>
                    <a:pt x="79" y="220"/>
                    <a:pt x="79" y="220"/>
                  </a:cubicBezTo>
                  <a:cubicBezTo>
                    <a:pt x="88" y="220"/>
                    <a:pt x="88" y="220"/>
                    <a:pt x="88" y="220"/>
                  </a:cubicBezTo>
                  <a:cubicBezTo>
                    <a:pt x="91" y="223"/>
                    <a:pt x="91" y="223"/>
                    <a:pt x="91" y="223"/>
                  </a:cubicBezTo>
                  <a:cubicBezTo>
                    <a:pt x="81" y="223"/>
                    <a:pt x="81" y="223"/>
                    <a:pt x="81" y="223"/>
                  </a:cubicBezTo>
                  <a:cubicBezTo>
                    <a:pt x="81" y="224"/>
                    <a:pt x="81" y="224"/>
                    <a:pt x="81" y="224"/>
                  </a:cubicBezTo>
                  <a:cubicBezTo>
                    <a:pt x="81" y="224"/>
                    <a:pt x="81" y="225"/>
                    <a:pt x="82" y="230"/>
                  </a:cubicBezTo>
                  <a:cubicBezTo>
                    <a:pt x="82" y="230"/>
                    <a:pt x="84" y="230"/>
                    <a:pt x="85" y="230"/>
                  </a:cubicBezTo>
                  <a:cubicBezTo>
                    <a:pt x="86" y="230"/>
                    <a:pt x="85" y="228"/>
                    <a:pt x="87" y="230"/>
                  </a:cubicBezTo>
                  <a:cubicBezTo>
                    <a:pt x="91" y="233"/>
                    <a:pt x="96" y="235"/>
                    <a:pt x="103" y="235"/>
                  </a:cubicBezTo>
                  <a:cubicBezTo>
                    <a:pt x="114" y="234"/>
                    <a:pt x="97" y="223"/>
                    <a:pt x="97" y="223"/>
                  </a:cubicBezTo>
                  <a:cubicBezTo>
                    <a:pt x="95" y="223"/>
                    <a:pt x="95" y="223"/>
                    <a:pt x="95" y="223"/>
                  </a:cubicBezTo>
                  <a:cubicBezTo>
                    <a:pt x="92" y="220"/>
                    <a:pt x="92" y="220"/>
                    <a:pt x="92" y="220"/>
                  </a:cubicBezTo>
                  <a:cubicBezTo>
                    <a:pt x="97" y="220"/>
                    <a:pt x="97" y="220"/>
                    <a:pt x="97" y="220"/>
                  </a:cubicBezTo>
                  <a:cubicBezTo>
                    <a:pt x="97" y="217"/>
                    <a:pt x="97" y="217"/>
                    <a:pt x="97" y="217"/>
                  </a:cubicBezTo>
                  <a:cubicBezTo>
                    <a:pt x="115" y="220"/>
                    <a:pt x="127" y="228"/>
                    <a:pt x="127" y="235"/>
                  </a:cubicBezTo>
                  <a:close/>
                  <a:moveTo>
                    <a:pt x="71" y="207"/>
                  </a:moveTo>
                  <a:cubicBezTo>
                    <a:pt x="67" y="207"/>
                    <a:pt x="64" y="207"/>
                    <a:pt x="60" y="208"/>
                  </a:cubicBezTo>
                  <a:cubicBezTo>
                    <a:pt x="67" y="151"/>
                    <a:pt x="67" y="151"/>
                    <a:pt x="67" y="151"/>
                  </a:cubicBezTo>
                  <a:cubicBezTo>
                    <a:pt x="67" y="151"/>
                    <a:pt x="68" y="151"/>
                    <a:pt x="68" y="151"/>
                  </a:cubicBezTo>
                  <a:cubicBezTo>
                    <a:pt x="69" y="151"/>
                    <a:pt x="70" y="151"/>
                    <a:pt x="71" y="151"/>
                  </a:cubicBezTo>
                  <a:cubicBezTo>
                    <a:pt x="78" y="207"/>
                    <a:pt x="78" y="207"/>
                    <a:pt x="78" y="207"/>
                  </a:cubicBezTo>
                  <a:cubicBezTo>
                    <a:pt x="76" y="207"/>
                    <a:pt x="73" y="207"/>
                    <a:pt x="71" y="20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24" name="Freeform 71"/>
            <p:cNvSpPr/>
            <p:nvPr/>
          </p:nvSpPr>
          <p:spPr bwMode="auto">
            <a:xfrm>
              <a:off x="6602413" y="1966912"/>
              <a:ext cx="28575" cy="30163"/>
            </a:xfrm>
            <a:custGeom>
              <a:avLst/>
              <a:gdLst>
                <a:gd name="T0" fmla="*/ 0 w 16"/>
                <a:gd name="T1" fmla="*/ 13 h 17"/>
                <a:gd name="T2" fmla="*/ 3 w 16"/>
                <a:gd name="T3" fmla="*/ 10 h 17"/>
                <a:gd name="T4" fmla="*/ 5 w 16"/>
                <a:gd name="T5" fmla="*/ 10 h 17"/>
                <a:gd name="T6" fmla="*/ 10 w 16"/>
                <a:gd name="T7" fmla="*/ 15 h 17"/>
                <a:gd name="T8" fmla="*/ 16 w 16"/>
                <a:gd name="T9" fmla="*/ 0 h 17"/>
                <a:gd name="T10" fmla="*/ 3 w 16"/>
                <a:gd name="T11" fmla="*/ 3 h 17"/>
                <a:gd name="T12" fmla="*/ 0 w 16"/>
                <a:gd name="T13" fmla="*/ 1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0" y="13"/>
                  </a:moveTo>
                  <a:cubicBezTo>
                    <a:pt x="0" y="17"/>
                    <a:pt x="3" y="12"/>
                    <a:pt x="3" y="10"/>
                  </a:cubicBezTo>
                  <a:cubicBezTo>
                    <a:pt x="3" y="8"/>
                    <a:pt x="5" y="7"/>
                    <a:pt x="5" y="10"/>
                  </a:cubicBezTo>
                  <a:cubicBezTo>
                    <a:pt x="5" y="13"/>
                    <a:pt x="6" y="15"/>
                    <a:pt x="10" y="15"/>
                  </a:cubicBezTo>
                  <a:cubicBezTo>
                    <a:pt x="15" y="14"/>
                    <a:pt x="16" y="0"/>
                    <a:pt x="16" y="0"/>
                  </a:cubicBezTo>
                  <a:cubicBezTo>
                    <a:pt x="3" y="3"/>
                    <a:pt x="3" y="3"/>
                    <a:pt x="3" y="3"/>
                  </a:cubicBezTo>
                  <a:cubicBezTo>
                    <a:pt x="1" y="3"/>
                    <a:pt x="0" y="9"/>
                    <a:pt x="0"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25" name="Freeform 72"/>
            <p:cNvSpPr/>
            <p:nvPr/>
          </p:nvSpPr>
          <p:spPr bwMode="auto">
            <a:xfrm>
              <a:off x="6418263" y="1968500"/>
              <a:ext cx="28575" cy="28575"/>
            </a:xfrm>
            <a:custGeom>
              <a:avLst/>
              <a:gdLst>
                <a:gd name="T0" fmla="*/ 7 w 17"/>
                <a:gd name="T1" fmla="*/ 14 h 16"/>
                <a:gd name="T2" fmla="*/ 11 w 17"/>
                <a:gd name="T3" fmla="*/ 10 h 16"/>
                <a:gd name="T4" fmla="*/ 13 w 17"/>
                <a:gd name="T5" fmla="*/ 9 h 16"/>
                <a:gd name="T6" fmla="*/ 16 w 17"/>
                <a:gd name="T7" fmla="*/ 12 h 16"/>
                <a:gd name="T8" fmla="*/ 13 w 17"/>
                <a:gd name="T9" fmla="*/ 2 h 16"/>
                <a:gd name="T10" fmla="*/ 0 w 17"/>
                <a:gd name="T11" fmla="*/ 0 h 16"/>
                <a:gd name="T12" fmla="*/ 7 w 17"/>
                <a:gd name="T13" fmla="*/ 14 h 16"/>
              </a:gdLst>
              <a:ahLst/>
              <a:cxnLst>
                <a:cxn ang="0">
                  <a:pos x="T0" y="T1"/>
                </a:cxn>
                <a:cxn ang="0">
                  <a:pos x="T2" y="T3"/>
                </a:cxn>
                <a:cxn ang="0">
                  <a:pos x="T4" y="T5"/>
                </a:cxn>
                <a:cxn ang="0">
                  <a:pos x="T6" y="T7"/>
                </a:cxn>
                <a:cxn ang="0">
                  <a:pos x="T8" y="T9"/>
                </a:cxn>
                <a:cxn ang="0">
                  <a:pos x="T10" y="T11"/>
                </a:cxn>
                <a:cxn ang="0">
                  <a:pos x="T12" y="T13"/>
                </a:cxn>
              </a:cxnLst>
              <a:rect l="0" t="0" r="r" b="b"/>
              <a:pathLst>
                <a:path w="17" h="16">
                  <a:moveTo>
                    <a:pt x="7" y="14"/>
                  </a:moveTo>
                  <a:cubicBezTo>
                    <a:pt x="10" y="14"/>
                    <a:pt x="11" y="12"/>
                    <a:pt x="11" y="10"/>
                  </a:cubicBezTo>
                  <a:cubicBezTo>
                    <a:pt x="11" y="7"/>
                    <a:pt x="13" y="7"/>
                    <a:pt x="13" y="9"/>
                  </a:cubicBezTo>
                  <a:cubicBezTo>
                    <a:pt x="13" y="11"/>
                    <a:pt x="17" y="16"/>
                    <a:pt x="16" y="12"/>
                  </a:cubicBezTo>
                  <a:cubicBezTo>
                    <a:pt x="16" y="8"/>
                    <a:pt x="15" y="2"/>
                    <a:pt x="13" y="2"/>
                  </a:cubicBezTo>
                  <a:cubicBezTo>
                    <a:pt x="0" y="0"/>
                    <a:pt x="0" y="0"/>
                    <a:pt x="0" y="0"/>
                  </a:cubicBezTo>
                  <a:cubicBezTo>
                    <a:pt x="0" y="0"/>
                    <a:pt x="1" y="13"/>
                    <a:pt x="7"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26" name="Freeform 73"/>
            <p:cNvSpPr/>
            <p:nvPr/>
          </p:nvSpPr>
          <p:spPr bwMode="auto">
            <a:xfrm>
              <a:off x="6472238" y="1606550"/>
              <a:ext cx="107950" cy="152400"/>
            </a:xfrm>
            <a:custGeom>
              <a:avLst/>
              <a:gdLst>
                <a:gd name="T0" fmla="*/ 61 w 62"/>
                <a:gd name="T1" fmla="*/ 21 h 88"/>
                <a:gd name="T2" fmla="*/ 11 w 62"/>
                <a:gd name="T3" fmla="*/ 16 h 88"/>
                <a:gd name="T4" fmla="*/ 1 w 62"/>
                <a:gd name="T5" fmla="*/ 22 h 88"/>
                <a:gd name="T6" fmla="*/ 8 w 62"/>
                <a:gd name="T7" fmla="*/ 22 h 88"/>
                <a:gd name="T8" fmla="*/ 3 w 62"/>
                <a:gd name="T9" fmla="*/ 36 h 88"/>
                <a:gd name="T10" fmla="*/ 3 w 62"/>
                <a:gd name="T11" fmla="*/ 41 h 88"/>
                <a:gd name="T12" fmla="*/ 3 w 62"/>
                <a:gd name="T13" fmla="*/ 41 h 88"/>
                <a:gd name="T14" fmla="*/ 0 w 62"/>
                <a:gd name="T15" fmla="*/ 51 h 88"/>
                <a:gd name="T16" fmla="*/ 3 w 62"/>
                <a:gd name="T17" fmla="*/ 61 h 88"/>
                <a:gd name="T18" fmla="*/ 4 w 62"/>
                <a:gd name="T19" fmla="*/ 59 h 88"/>
                <a:gd name="T20" fmla="*/ 32 w 62"/>
                <a:gd name="T21" fmla="*/ 88 h 88"/>
                <a:gd name="T22" fmla="*/ 58 w 62"/>
                <a:gd name="T23" fmla="*/ 58 h 88"/>
                <a:gd name="T24" fmla="*/ 60 w 62"/>
                <a:gd name="T25" fmla="*/ 61 h 88"/>
                <a:gd name="T26" fmla="*/ 62 w 62"/>
                <a:gd name="T27" fmla="*/ 51 h 88"/>
                <a:gd name="T28" fmla="*/ 60 w 62"/>
                <a:gd name="T29" fmla="*/ 41 h 88"/>
                <a:gd name="T30" fmla="*/ 59 w 62"/>
                <a:gd name="T31" fmla="*/ 41 h 88"/>
                <a:gd name="T32" fmla="*/ 59 w 62"/>
                <a:gd name="T33" fmla="*/ 33 h 88"/>
                <a:gd name="T34" fmla="*/ 36 w 62"/>
                <a:gd name="T35" fmla="*/ 27 h 88"/>
                <a:gd name="T36" fmla="*/ 39 w 62"/>
                <a:gd name="T37" fmla="*/ 29 h 88"/>
                <a:gd name="T38" fmla="*/ 61 w 62"/>
                <a:gd name="T39" fmla="*/ 2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2" h="88">
                  <a:moveTo>
                    <a:pt x="61" y="21"/>
                  </a:moveTo>
                  <a:cubicBezTo>
                    <a:pt x="61" y="21"/>
                    <a:pt x="42" y="0"/>
                    <a:pt x="11" y="16"/>
                  </a:cubicBezTo>
                  <a:cubicBezTo>
                    <a:pt x="8" y="17"/>
                    <a:pt x="4" y="21"/>
                    <a:pt x="1" y="22"/>
                  </a:cubicBezTo>
                  <a:cubicBezTo>
                    <a:pt x="1" y="22"/>
                    <a:pt x="4" y="22"/>
                    <a:pt x="8" y="22"/>
                  </a:cubicBezTo>
                  <a:cubicBezTo>
                    <a:pt x="4" y="24"/>
                    <a:pt x="3" y="29"/>
                    <a:pt x="3" y="36"/>
                  </a:cubicBezTo>
                  <a:cubicBezTo>
                    <a:pt x="3" y="38"/>
                    <a:pt x="3" y="40"/>
                    <a:pt x="3" y="41"/>
                  </a:cubicBezTo>
                  <a:cubicBezTo>
                    <a:pt x="3" y="41"/>
                    <a:pt x="3" y="41"/>
                    <a:pt x="3" y="41"/>
                  </a:cubicBezTo>
                  <a:cubicBezTo>
                    <a:pt x="1" y="41"/>
                    <a:pt x="0" y="46"/>
                    <a:pt x="0" y="51"/>
                  </a:cubicBezTo>
                  <a:cubicBezTo>
                    <a:pt x="0" y="57"/>
                    <a:pt x="1" y="61"/>
                    <a:pt x="3" y="61"/>
                  </a:cubicBezTo>
                  <a:cubicBezTo>
                    <a:pt x="3" y="61"/>
                    <a:pt x="4" y="60"/>
                    <a:pt x="4" y="59"/>
                  </a:cubicBezTo>
                  <a:cubicBezTo>
                    <a:pt x="9" y="76"/>
                    <a:pt x="23" y="88"/>
                    <a:pt x="32" y="88"/>
                  </a:cubicBezTo>
                  <a:cubicBezTo>
                    <a:pt x="42" y="88"/>
                    <a:pt x="56" y="77"/>
                    <a:pt x="58" y="58"/>
                  </a:cubicBezTo>
                  <a:cubicBezTo>
                    <a:pt x="58" y="60"/>
                    <a:pt x="59" y="61"/>
                    <a:pt x="60" y="61"/>
                  </a:cubicBezTo>
                  <a:cubicBezTo>
                    <a:pt x="61" y="61"/>
                    <a:pt x="62" y="56"/>
                    <a:pt x="62" y="51"/>
                  </a:cubicBezTo>
                  <a:cubicBezTo>
                    <a:pt x="62" y="45"/>
                    <a:pt x="61" y="41"/>
                    <a:pt x="60" y="41"/>
                  </a:cubicBezTo>
                  <a:cubicBezTo>
                    <a:pt x="59" y="41"/>
                    <a:pt x="59" y="41"/>
                    <a:pt x="59" y="41"/>
                  </a:cubicBezTo>
                  <a:cubicBezTo>
                    <a:pt x="59" y="39"/>
                    <a:pt x="59" y="36"/>
                    <a:pt x="59" y="33"/>
                  </a:cubicBezTo>
                  <a:cubicBezTo>
                    <a:pt x="54" y="37"/>
                    <a:pt x="45" y="32"/>
                    <a:pt x="36" y="27"/>
                  </a:cubicBezTo>
                  <a:cubicBezTo>
                    <a:pt x="37" y="27"/>
                    <a:pt x="38" y="28"/>
                    <a:pt x="39" y="29"/>
                  </a:cubicBezTo>
                  <a:cubicBezTo>
                    <a:pt x="55" y="37"/>
                    <a:pt x="61" y="21"/>
                    <a:pt x="6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27" name="Freeform 74"/>
            <p:cNvSpPr/>
            <p:nvPr/>
          </p:nvSpPr>
          <p:spPr bwMode="auto">
            <a:xfrm>
              <a:off x="6443663" y="2143125"/>
              <a:ext cx="58738" cy="20638"/>
            </a:xfrm>
            <a:custGeom>
              <a:avLst/>
              <a:gdLst>
                <a:gd name="T0" fmla="*/ 18 w 34"/>
                <a:gd name="T1" fmla="*/ 0 h 12"/>
                <a:gd name="T2" fmla="*/ 12 w 34"/>
                <a:gd name="T3" fmla="*/ 12 h 12"/>
                <a:gd name="T4" fmla="*/ 27 w 34"/>
                <a:gd name="T5" fmla="*/ 7 h 12"/>
                <a:gd name="T6" fmla="*/ 29 w 34"/>
                <a:gd name="T7" fmla="*/ 7 h 12"/>
                <a:gd name="T8" fmla="*/ 33 w 34"/>
                <a:gd name="T9" fmla="*/ 7 h 12"/>
                <a:gd name="T10" fmla="*/ 33 w 34"/>
                <a:gd name="T11" fmla="*/ 1 h 12"/>
                <a:gd name="T12" fmla="*/ 34 w 34"/>
                <a:gd name="T13" fmla="*/ 0 h 12"/>
                <a:gd name="T14" fmla="*/ 18 w 34"/>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12">
                  <a:moveTo>
                    <a:pt x="18" y="0"/>
                  </a:moveTo>
                  <a:cubicBezTo>
                    <a:pt x="18" y="0"/>
                    <a:pt x="0" y="11"/>
                    <a:pt x="12" y="12"/>
                  </a:cubicBezTo>
                  <a:cubicBezTo>
                    <a:pt x="19" y="12"/>
                    <a:pt x="23" y="10"/>
                    <a:pt x="27" y="7"/>
                  </a:cubicBezTo>
                  <a:cubicBezTo>
                    <a:pt x="29" y="5"/>
                    <a:pt x="29" y="7"/>
                    <a:pt x="29" y="7"/>
                  </a:cubicBezTo>
                  <a:cubicBezTo>
                    <a:pt x="30" y="7"/>
                    <a:pt x="32" y="7"/>
                    <a:pt x="33" y="7"/>
                  </a:cubicBezTo>
                  <a:cubicBezTo>
                    <a:pt x="34" y="2"/>
                    <a:pt x="33" y="1"/>
                    <a:pt x="33" y="1"/>
                  </a:cubicBezTo>
                  <a:cubicBezTo>
                    <a:pt x="34" y="0"/>
                    <a:pt x="34" y="0"/>
                    <a:pt x="34" y="0"/>
                  </a:cubicBezTo>
                  <a:lnTo>
                    <a:pt x="1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28" name="Freeform 75"/>
            <p:cNvSpPr/>
            <p:nvPr/>
          </p:nvSpPr>
          <p:spPr bwMode="auto">
            <a:xfrm>
              <a:off x="6102351" y="2252662"/>
              <a:ext cx="36513" cy="36513"/>
            </a:xfrm>
            <a:custGeom>
              <a:avLst/>
              <a:gdLst>
                <a:gd name="T0" fmla="*/ 0 w 21"/>
                <a:gd name="T1" fmla="*/ 16 h 21"/>
                <a:gd name="T2" fmla="*/ 4 w 21"/>
                <a:gd name="T3" fmla="*/ 12 h 21"/>
                <a:gd name="T4" fmla="*/ 6 w 21"/>
                <a:gd name="T5" fmla="*/ 13 h 21"/>
                <a:gd name="T6" fmla="*/ 12 w 21"/>
                <a:gd name="T7" fmla="*/ 18 h 21"/>
                <a:gd name="T8" fmla="*/ 21 w 21"/>
                <a:gd name="T9" fmla="*/ 0 h 21"/>
                <a:gd name="T10" fmla="*/ 4 w 21"/>
                <a:gd name="T11" fmla="*/ 3 h 21"/>
                <a:gd name="T12" fmla="*/ 0 w 21"/>
                <a:gd name="T13" fmla="*/ 16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16"/>
                  </a:moveTo>
                  <a:cubicBezTo>
                    <a:pt x="0" y="21"/>
                    <a:pt x="4" y="14"/>
                    <a:pt x="4" y="12"/>
                  </a:cubicBezTo>
                  <a:cubicBezTo>
                    <a:pt x="4" y="9"/>
                    <a:pt x="6" y="9"/>
                    <a:pt x="6" y="13"/>
                  </a:cubicBezTo>
                  <a:cubicBezTo>
                    <a:pt x="6" y="16"/>
                    <a:pt x="8" y="19"/>
                    <a:pt x="12" y="18"/>
                  </a:cubicBezTo>
                  <a:cubicBezTo>
                    <a:pt x="19" y="18"/>
                    <a:pt x="21" y="0"/>
                    <a:pt x="21" y="0"/>
                  </a:cubicBezTo>
                  <a:cubicBezTo>
                    <a:pt x="4" y="3"/>
                    <a:pt x="4" y="3"/>
                    <a:pt x="4" y="3"/>
                  </a:cubicBezTo>
                  <a:cubicBezTo>
                    <a:pt x="1" y="3"/>
                    <a:pt x="1" y="11"/>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29" name="Freeform 76"/>
            <p:cNvSpPr/>
            <p:nvPr/>
          </p:nvSpPr>
          <p:spPr bwMode="auto">
            <a:xfrm>
              <a:off x="5868988" y="2252662"/>
              <a:ext cx="36513" cy="36513"/>
            </a:xfrm>
            <a:custGeom>
              <a:avLst/>
              <a:gdLst>
                <a:gd name="T0" fmla="*/ 9 w 21"/>
                <a:gd name="T1" fmla="*/ 19 h 21"/>
                <a:gd name="T2" fmla="*/ 15 w 21"/>
                <a:gd name="T3" fmla="*/ 13 h 21"/>
                <a:gd name="T4" fmla="*/ 17 w 21"/>
                <a:gd name="T5" fmla="*/ 12 h 21"/>
                <a:gd name="T6" fmla="*/ 21 w 21"/>
                <a:gd name="T7" fmla="*/ 16 h 21"/>
                <a:gd name="T8" fmla="*/ 16 w 21"/>
                <a:gd name="T9" fmla="*/ 4 h 21"/>
                <a:gd name="T10" fmla="*/ 0 w 21"/>
                <a:gd name="T11" fmla="*/ 0 h 21"/>
                <a:gd name="T12" fmla="*/ 9 w 21"/>
                <a:gd name="T13" fmla="*/ 19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9" y="19"/>
                  </a:moveTo>
                  <a:cubicBezTo>
                    <a:pt x="13" y="19"/>
                    <a:pt x="15" y="17"/>
                    <a:pt x="15" y="13"/>
                  </a:cubicBezTo>
                  <a:cubicBezTo>
                    <a:pt x="15" y="10"/>
                    <a:pt x="17" y="10"/>
                    <a:pt x="17" y="12"/>
                  </a:cubicBezTo>
                  <a:cubicBezTo>
                    <a:pt x="17" y="15"/>
                    <a:pt x="21" y="21"/>
                    <a:pt x="21" y="16"/>
                  </a:cubicBezTo>
                  <a:cubicBezTo>
                    <a:pt x="20" y="11"/>
                    <a:pt x="19" y="4"/>
                    <a:pt x="16" y="4"/>
                  </a:cubicBezTo>
                  <a:cubicBezTo>
                    <a:pt x="0" y="0"/>
                    <a:pt x="0" y="0"/>
                    <a:pt x="0" y="0"/>
                  </a:cubicBezTo>
                  <a:cubicBezTo>
                    <a:pt x="0" y="0"/>
                    <a:pt x="2" y="18"/>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0" name="Freeform 77"/>
            <p:cNvSpPr>
              <a:spLocks noEditPoints="1"/>
            </p:cNvSpPr>
            <p:nvPr/>
          </p:nvSpPr>
          <p:spPr bwMode="auto">
            <a:xfrm>
              <a:off x="5851526" y="1982787"/>
              <a:ext cx="307975" cy="628650"/>
            </a:xfrm>
            <a:custGeom>
              <a:avLst/>
              <a:gdLst>
                <a:gd name="T0" fmla="*/ 113 w 177"/>
                <a:gd name="T1" fmla="*/ 6 h 361"/>
                <a:gd name="T2" fmla="*/ 95 w 177"/>
                <a:gd name="T3" fmla="*/ 21 h 361"/>
                <a:gd name="T4" fmla="*/ 93 w 177"/>
                <a:gd name="T5" fmla="*/ 11 h 361"/>
                <a:gd name="T6" fmla="*/ 83 w 177"/>
                <a:gd name="T7" fmla="*/ 16 h 361"/>
                <a:gd name="T8" fmla="*/ 79 w 177"/>
                <a:gd name="T9" fmla="*/ 61 h 361"/>
                <a:gd name="T10" fmla="*/ 63 w 177"/>
                <a:gd name="T11" fmla="*/ 4 h 361"/>
                <a:gd name="T12" fmla="*/ 1 w 177"/>
                <a:gd name="T13" fmla="*/ 35 h 361"/>
                <a:gd name="T14" fmla="*/ 8 w 177"/>
                <a:gd name="T15" fmla="*/ 149 h 361"/>
                <a:gd name="T16" fmla="*/ 29 w 177"/>
                <a:gd name="T17" fmla="*/ 139 h 361"/>
                <a:gd name="T18" fmla="*/ 29 w 177"/>
                <a:gd name="T19" fmla="*/ 54 h 361"/>
                <a:gd name="T20" fmla="*/ 32 w 177"/>
                <a:gd name="T21" fmla="*/ 104 h 361"/>
                <a:gd name="T22" fmla="*/ 37 w 177"/>
                <a:gd name="T23" fmla="*/ 156 h 361"/>
                <a:gd name="T24" fmla="*/ 40 w 177"/>
                <a:gd name="T25" fmla="*/ 163 h 361"/>
                <a:gd name="T26" fmla="*/ 49 w 177"/>
                <a:gd name="T27" fmla="*/ 258 h 361"/>
                <a:gd name="T28" fmla="*/ 36 w 177"/>
                <a:gd name="T29" fmla="*/ 262 h 361"/>
                <a:gd name="T30" fmla="*/ 25 w 177"/>
                <a:gd name="T31" fmla="*/ 246 h 361"/>
                <a:gd name="T32" fmla="*/ 32 w 177"/>
                <a:gd name="T33" fmla="*/ 261 h 361"/>
                <a:gd name="T34" fmla="*/ 21 w 177"/>
                <a:gd name="T35" fmla="*/ 268 h 361"/>
                <a:gd name="T36" fmla="*/ 86 w 177"/>
                <a:gd name="T37" fmla="*/ 329 h 361"/>
                <a:gd name="T38" fmla="*/ 123 w 177"/>
                <a:gd name="T39" fmla="*/ 361 h 361"/>
                <a:gd name="T40" fmla="*/ 104 w 177"/>
                <a:gd name="T41" fmla="*/ 328 h 361"/>
                <a:gd name="T42" fmla="*/ 147 w 177"/>
                <a:gd name="T43" fmla="*/ 267 h 361"/>
                <a:gd name="T44" fmla="*/ 158 w 177"/>
                <a:gd name="T45" fmla="*/ 257 h 361"/>
                <a:gd name="T46" fmla="*/ 124 w 177"/>
                <a:gd name="T47" fmla="*/ 259 h 361"/>
                <a:gd name="T48" fmla="*/ 131 w 177"/>
                <a:gd name="T49" fmla="*/ 169 h 361"/>
                <a:gd name="T50" fmla="*/ 137 w 177"/>
                <a:gd name="T51" fmla="*/ 156 h 361"/>
                <a:gd name="T52" fmla="*/ 140 w 177"/>
                <a:gd name="T53" fmla="*/ 122 h 361"/>
                <a:gd name="T54" fmla="*/ 145 w 177"/>
                <a:gd name="T55" fmla="*/ 55 h 361"/>
                <a:gd name="T56" fmla="*/ 149 w 177"/>
                <a:gd name="T57" fmla="*/ 77 h 361"/>
                <a:gd name="T58" fmla="*/ 145 w 177"/>
                <a:gd name="T59" fmla="*/ 90 h 361"/>
                <a:gd name="T60" fmla="*/ 148 w 177"/>
                <a:gd name="T61" fmla="*/ 133 h 361"/>
                <a:gd name="T62" fmla="*/ 165 w 177"/>
                <a:gd name="T63" fmla="*/ 149 h 361"/>
                <a:gd name="T64" fmla="*/ 176 w 177"/>
                <a:gd name="T65" fmla="*/ 29 h 361"/>
                <a:gd name="T66" fmla="*/ 84 w 177"/>
                <a:gd name="T67" fmla="*/ 191 h 361"/>
                <a:gd name="T68" fmla="*/ 88 w 177"/>
                <a:gd name="T69" fmla="*/ 191 h 361"/>
                <a:gd name="T70" fmla="*/ 84 w 177"/>
                <a:gd name="T71" fmla="*/ 191 h 361"/>
                <a:gd name="T72" fmla="*/ 155 w 177"/>
                <a:gd name="T73" fmla="*/ 292 h 361"/>
                <a:gd name="T74" fmla="*/ 120 w 177"/>
                <a:gd name="T75" fmla="*/ 314 h 361"/>
                <a:gd name="T76" fmla="*/ 46 w 177"/>
                <a:gd name="T77" fmla="*/ 313 h 361"/>
                <a:gd name="T78" fmla="*/ 50 w 177"/>
                <a:gd name="T79" fmla="*/ 269 h 361"/>
                <a:gd name="T80" fmla="*/ 72 w 177"/>
                <a:gd name="T81" fmla="*/ 279 h 361"/>
                <a:gd name="T82" fmla="*/ 75 w 177"/>
                <a:gd name="T83" fmla="*/ 269 h 361"/>
                <a:gd name="T84" fmla="*/ 76 w 177"/>
                <a:gd name="T85" fmla="*/ 266 h 361"/>
                <a:gd name="T86" fmla="*/ 86 w 177"/>
                <a:gd name="T87" fmla="*/ 266 h 361"/>
                <a:gd name="T88" fmla="*/ 100 w 177"/>
                <a:gd name="T89" fmla="*/ 279 h 361"/>
                <a:gd name="T90" fmla="*/ 123 w 177"/>
                <a:gd name="T91" fmla="*/ 270 h 361"/>
                <a:gd name="T92" fmla="*/ 86 w 177"/>
                <a:gd name="T93" fmla="*/ 255 h 361"/>
                <a:gd name="T94" fmla="*/ 82 w 177"/>
                <a:gd name="T95" fmla="*/ 207 h 361"/>
                <a:gd name="T96" fmla="*/ 97 w 177"/>
                <a:gd name="T97" fmla="*/ 255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7" h="361">
                  <a:moveTo>
                    <a:pt x="116" y="4"/>
                  </a:moveTo>
                  <a:cubicBezTo>
                    <a:pt x="117" y="4"/>
                    <a:pt x="115" y="5"/>
                    <a:pt x="113" y="6"/>
                  </a:cubicBezTo>
                  <a:cubicBezTo>
                    <a:pt x="100" y="64"/>
                    <a:pt x="100" y="64"/>
                    <a:pt x="100" y="64"/>
                  </a:cubicBezTo>
                  <a:cubicBezTo>
                    <a:pt x="95" y="21"/>
                    <a:pt x="95" y="21"/>
                    <a:pt x="95" y="21"/>
                  </a:cubicBezTo>
                  <a:cubicBezTo>
                    <a:pt x="96" y="16"/>
                    <a:pt x="96" y="16"/>
                    <a:pt x="96" y="16"/>
                  </a:cubicBezTo>
                  <a:cubicBezTo>
                    <a:pt x="93" y="11"/>
                    <a:pt x="93" y="11"/>
                    <a:pt x="93" y="11"/>
                  </a:cubicBezTo>
                  <a:cubicBezTo>
                    <a:pt x="86" y="11"/>
                    <a:pt x="86" y="11"/>
                    <a:pt x="86" y="11"/>
                  </a:cubicBezTo>
                  <a:cubicBezTo>
                    <a:pt x="83" y="16"/>
                    <a:pt x="83" y="16"/>
                    <a:pt x="83" y="16"/>
                  </a:cubicBezTo>
                  <a:cubicBezTo>
                    <a:pt x="85" y="20"/>
                    <a:pt x="85" y="20"/>
                    <a:pt x="85" y="20"/>
                  </a:cubicBezTo>
                  <a:cubicBezTo>
                    <a:pt x="79" y="61"/>
                    <a:pt x="79" y="61"/>
                    <a:pt x="79" y="61"/>
                  </a:cubicBezTo>
                  <a:cubicBezTo>
                    <a:pt x="79" y="63"/>
                    <a:pt x="79" y="63"/>
                    <a:pt x="79" y="63"/>
                  </a:cubicBezTo>
                  <a:cubicBezTo>
                    <a:pt x="63" y="4"/>
                    <a:pt x="63" y="4"/>
                    <a:pt x="63" y="4"/>
                  </a:cubicBezTo>
                  <a:cubicBezTo>
                    <a:pt x="62" y="4"/>
                    <a:pt x="61" y="4"/>
                    <a:pt x="60" y="4"/>
                  </a:cubicBezTo>
                  <a:cubicBezTo>
                    <a:pt x="34" y="7"/>
                    <a:pt x="2" y="17"/>
                    <a:pt x="1" y="35"/>
                  </a:cubicBezTo>
                  <a:cubicBezTo>
                    <a:pt x="0" y="41"/>
                    <a:pt x="3" y="101"/>
                    <a:pt x="6" y="133"/>
                  </a:cubicBezTo>
                  <a:cubicBezTo>
                    <a:pt x="7" y="140"/>
                    <a:pt x="8" y="145"/>
                    <a:pt x="8" y="149"/>
                  </a:cubicBezTo>
                  <a:cubicBezTo>
                    <a:pt x="16" y="153"/>
                    <a:pt x="26" y="153"/>
                    <a:pt x="30" y="153"/>
                  </a:cubicBezTo>
                  <a:cubicBezTo>
                    <a:pt x="30" y="150"/>
                    <a:pt x="29" y="145"/>
                    <a:pt x="29" y="139"/>
                  </a:cubicBezTo>
                  <a:cubicBezTo>
                    <a:pt x="27" y="110"/>
                    <a:pt x="24" y="50"/>
                    <a:pt x="26" y="51"/>
                  </a:cubicBezTo>
                  <a:cubicBezTo>
                    <a:pt x="27" y="52"/>
                    <a:pt x="28" y="53"/>
                    <a:pt x="29" y="54"/>
                  </a:cubicBezTo>
                  <a:cubicBezTo>
                    <a:pt x="29" y="54"/>
                    <a:pt x="29" y="54"/>
                    <a:pt x="29" y="54"/>
                  </a:cubicBezTo>
                  <a:cubicBezTo>
                    <a:pt x="32" y="104"/>
                    <a:pt x="32" y="104"/>
                    <a:pt x="32" y="104"/>
                  </a:cubicBezTo>
                  <a:cubicBezTo>
                    <a:pt x="34" y="124"/>
                    <a:pt x="35" y="140"/>
                    <a:pt x="36" y="149"/>
                  </a:cubicBezTo>
                  <a:cubicBezTo>
                    <a:pt x="37" y="153"/>
                    <a:pt x="37" y="156"/>
                    <a:pt x="37" y="156"/>
                  </a:cubicBezTo>
                  <a:cubicBezTo>
                    <a:pt x="37" y="157"/>
                    <a:pt x="37" y="157"/>
                    <a:pt x="37" y="157"/>
                  </a:cubicBezTo>
                  <a:cubicBezTo>
                    <a:pt x="38" y="159"/>
                    <a:pt x="39" y="161"/>
                    <a:pt x="40" y="163"/>
                  </a:cubicBezTo>
                  <a:cubicBezTo>
                    <a:pt x="41" y="164"/>
                    <a:pt x="41" y="166"/>
                    <a:pt x="42" y="167"/>
                  </a:cubicBezTo>
                  <a:cubicBezTo>
                    <a:pt x="49" y="258"/>
                    <a:pt x="49" y="258"/>
                    <a:pt x="49" y="258"/>
                  </a:cubicBezTo>
                  <a:cubicBezTo>
                    <a:pt x="48" y="259"/>
                    <a:pt x="46" y="259"/>
                    <a:pt x="45" y="259"/>
                  </a:cubicBezTo>
                  <a:cubicBezTo>
                    <a:pt x="42" y="260"/>
                    <a:pt x="39" y="261"/>
                    <a:pt x="36" y="262"/>
                  </a:cubicBezTo>
                  <a:cubicBezTo>
                    <a:pt x="35" y="260"/>
                    <a:pt x="35" y="260"/>
                    <a:pt x="35" y="260"/>
                  </a:cubicBezTo>
                  <a:cubicBezTo>
                    <a:pt x="25" y="246"/>
                    <a:pt x="25" y="246"/>
                    <a:pt x="25" y="246"/>
                  </a:cubicBezTo>
                  <a:cubicBezTo>
                    <a:pt x="23" y="248"/>
                    <a:pt x="23" y="248"/>
                    <a:pt x="23" y="248"/>
                  </a:cubicBezTo>
                  <a:cubicBezTo>
                    <a:pt x="32" y="261"/>
                    <a:pt x="32" y="261"/>
                    <a:pt x="32" y="261"/>
                  </a:cubicBezTo>
                  <a:cubicBezTo>
                    <a:pt x="33" y="263"/>
                    <a:pt x="33" y="263"/>
                    <a:pt x="33" y="263"/>
                  </a:cubicBezTo>
                  <a:cubicBezTo>
                    <a:pt x="29" y="265"/>
                    <a:pt x="25" y="266"/>
                    <a:pt x="21" y="268"/>
                  </a:cubicBezTo>
                  <a:cubicBezTo>
                    <a:pt x="11" y="275"/>
                    <a:pt x="5" y="283"/>
                    <a:pt x="5" y="292"/>
                  </a:cubicBezTo>
                  <a:cubicBezTo>
                    <a:pt x="5" y="313"/>
                    <a:pt x="39" y="329"/>
                    <a:pt x="86" y="329"/>
                  </a:cubicBezTo>
                  <a:cubicBezTo>
                    <a:pt x="91" y="329"/>
                    <a:pt x="96" y="328"/>
                    <a:pt x="101" y="328"/>
                  </a:cubicBezTo>
                  <a:cubicBezTo>
                    <a:pt x="123" y="361"/>
                    <a:pt x="123" y="361"/>
                    <a:pt x="123" y="361"/>
                  </a:cubicBezTo>
                  <a:cubicBezTo>
                    <a:pt x="125" y="359"/>
                    <a:pt x="125" y="359"/>
                    <a:pt x="125" y="359"/>
                  </a:cubicBezTo>
                  <a:cubicBezTo>
                    <a:pt x="104" y="328"/>
                    <a:pt x="104" y="328"/>
                    <a:pt x="104" y="328"/>
                  </a:cubicBezTo>
                  <a:cubicBezTo>
                    <a:pt x="141" y="324"/>
                    <a:pt x="167" y="310"/>
                    <a:pt x="167" y="292"/>
                  </a:cubicBezTo>
                  <a:cubicBezTo>
                    <a:pt x="167" y="282"/>
                    <a:pt x="159" y="273"/>
                    <a:pt x="147" y="267"/>
                  </a:cubicBezTo>
                  <a:cubicBezTo>
                    <a:pt x="159" y="259"/>
                    <a:pt x="159" y="259"/>
                    <a:pt x="159" y="259"/>
                  </a:cubicBezTo>
                  <a:cubicBezTo>
                    <a:pt x="158" y="257"/>
                    <a:pt x="158" y="257"/>
                    <a:pt x="158" y="257"/>
                  </a:cubicBezTo>
                  <a:cubicBezTo>
                    <a:pt x="144" y="265"/>
                    <a:pt x="144" y="265"/>
                    <a:pt x="144" y="265"/>
                  </a:cubicBezTo>
                  <a:cubicBezTo>
                    <a:pt x="138" y="263"/>
                    <a:pt x="131" y="260"/>
                    <a:pt x="124" y="259"/>
                  </a:cubicBezTo>
                  <a:cubicBezTo>
                    <a:pt x="129" y="188"/>
                    <a:pt x="129" y="188"/>
                    <a:pt x="129" y="188"/>
                  </a:cubicBezTo>
                  <a:cubicBezTo>
                    <a:pt x="131" y="169"/>
                    <a:pt x="131" y="169"/>
                    <a:pt x="131" y="169"/>
                  </a:cubicBezTo>
                  <a:cubicBezTo>
                    <a:pt x="133" y="165"/>
                    <a:pt x="135" y="161"/>
                    <a:pt x="137" y="157"/>
                  </a:cubicBezTo>
                  <a:cubicBezTo>
                    <a:pt x="137" y="156"/>
                    <a:pt x="137" y="156"/>
                    <a:pt x="137" y="156"/>
                  </a:cubicBezTo>
                  <a:cubicBezTo>
                    <a:pt x="137" y="156"/>
                    <a:pt x="138" y="147"/>
                    <a:pt x="139" y="134"/>
                  </a:cubicBezTo>
                  <a:cubicBezTo>
                    <a:pt x="139" y="130"/>
                    <a:pt x="140" y="126"/>
                    <a:pt x="140" y="122"/>
                  </a:cubicBezTo>
                  <a:cubicBezTo>
                    <a:pt x="144" y="56"/>
                    <a:pt x="144" y="56"/>
                    <a:pt x="144" y="56"/>
                  </a:cubicBezTo>
                  <a:cubicBezTo>
                    <a:pt x="144" y="55"/>
                    <a:pt x="145" y="55"/>
                    <a:pt x="145" y="55"/>
                  </a:cubicBezTo>
                  <a:cubicBezTo>
                    <a:pt x="146" y="54"/>
                    <a:pt x="147" y="52"/>
                    <a:pt x="148" y="51"/>
                  </a:cubicBezTo>
                  <a:cubicBezTo>
                    <a:pt x="149" y="50"/>
                    <a:pt x="149" y="62"/>
                    <a:pt x="149" y="77"/>
                  </a:cubicBezTo>
                  <a:cubicBezTo>
                    <a:pt x="143" y="89"/>
                    <a:pt x="143" y="89"/>
                    <a:pt x="143" y="89"/>
                  </a:cubicBezTo>
                  <a:cubicBezTo>
                    <a:pt x="145" y="90"/>
                    <a:pt x="145" y="90"/>
                    <a:pt x="145" y="90"/>
                  </a:cubicBezTo>
                  <a:cubicBezTo>
                    <a:pt x="149" y="83"/>
                    <a:pt x="149" y="83"/>
                    <a:pt x="149" y="83"/>
                  </a:cubicBezTo>
                  <a:cubicBezTo>
                    <a:pt x="149" y="99"/>
                    <a:pt x="149" y="118"/>
                    <a:pt x="148" y="133"/>
                  </a:cubicBezTo>
                  <a:cubicBezTo>
                    <a:pt x="148" y="142"/>
                    <a:pt x="147" y="149"/>
                    <a:pt x="147" y="152"/>
                  </a:cubicBezTo>
                  <a:cubicBezTo>
                    <a:pt x="151" y="154"/>
                    <a:pt x="158" y="152"/>
                    <a:pt x="165" y="149"/>
                  </a:cubicBezTo>
                  <a:cubicBezTo>
                    <a:pt x="166" y="146"/>
                    <a:pt x="166" y="142"/>
                    <a:pt x="167" y="136"/>
                  </a:cubicBezTo>
                  <a:cubicBezTo>
                    <a:pt x="171" y="105"/>
                    <a:pt x="177" y="36"/>
                    <a:pt x="176" y="29"/>
                  </a:cubicBezTo>
                  <a:cubicBezTo>
                    <a:pt x="174" y="24"/>
                    <a:pt x="142" y="0"/>
                    <a:pt x="116" y="4"/>
                  </a:cubicBezTo>
                  <a:close/>
                  <a:moveTo>
                    <a:pt x="84" y="191"/>
                  </a:moveTo>
                  <a:cubicBezTo>
                    <a:pt x="85" y="191"/>
                    <a:pt x="86" y="191"/>
                    <a:pt x="86" y="191"/>
                  </a:cubicBezTo>
                  <a:cubicBezTo>
                    <a:pt x="87" y="191"/>
                    <a:pt x="87" y="191"/>
                    <a:pt x="88" y="191"/>
                  </a:cubicBezTo>
                  <a:cubicBezTo>
                    <a:pt x="83" y="200"/>
                    <a:pt x="83" y="200"/>
                    <a:pt x="83" y="200"/>
                  </a:cubicBezTo>
                  <a:lnTo>
                    <a:pt x="84" y="191"/>
                  </a:lnTo>
                  <a:close/>
                  <a:moveTo>
                    <a:pt x="138" y="275"/>
                  </a:moveTo>
                  <a:cubicBezTo>
                    <a:pt x="149" y="280"/>
                    <a:pt x="155" y="286"/>
                    <a:pt x="155" y="292"/>
                  </a:cubicBezTo>
                  <a:cubicBezTo>
                    <a:pt x="155" y="298"/>
                    <a:pt x="147" y="305"/>
                    <a:pt x="134" y="310"/>
                  </a:cubicBezTo>
                  <a:cubicBezTo>
                    <a:pt x="129" y="311"/>
                    <a:pt x="125" y="313"/>
                    <a:pt x="120" y="314"/>
                  </a:cubicBezTo>
                  <a:cubicBezTo>
                    <a:pt x="110" y="316"/>
                    <a:pt x="98" y="317"/>
                    <a:pt x="86" y="317"/>
                  </a:cubicBezTo>
                  <a:cubicBezTo>
                    <a:pt x="71" y="317"/>
                    <a:pt x="57" y="316"/>
                    <a:pt x="46" y="313"/>
                  </a:cubicBezTo>
                  <a:cubicBezTo>
                    <a:pt x="28" y="307"/>
                    <a:pt x="16" y="299"/>
                    <a:pt x="16" y="292"/>
                  </a:cubicBezTo>
                  <a:cubicBezTo>
                    <a:pt x="16" y="283"/>
                    <a:pt x="29" y="274"/>
                    <a:pt x="50" y="269"/>
                  </a:cubicBezTo>
                  <a:cubicBezTo>
                    <a:pt x="51" y="279"/>
                    <a:pt x="51" y="279"/>
                    <a:pt x="51" y="279"/>
                  </a:cubicBezTo>
                  <a:cubicBezTo>
                    <a:pt x="72" y="279"/>
                    <a:pt x="72" y="279"/>
                    <a:pt x="72" y="279"/>
                  </a:cubicBezTo>
                  <a:cubicBezTo>
                    <a:pt x="74" y="278"/>
                    <a:pt x="74" y="278"/>
                    <a:pt x="74" y="278"/>
                  </a:cubicBezTo>
                  <a:cubicBezTo>
                    <a:pt x="75" y="269"/>
                    <a:pt x="75" y="269"/>
                    <a:pt x="75" y="269"/>
                  </a:cubicBezTo>
                  <a:cubicBezTo>
                    <a:pt x="75" y="266"/>
                    <a:pt x="75" y="266"/>
                    <a:pt x="75" y="266"/>
                  </a:cubicBezTo>
                  <a:cubicBezTo>
                    <a:pt x="76" y="266"/>
                    <a:pt x="76" y="266"/>
                    <a:pt x="76" y="266"/>
                  </a:cubicBezTo>
                  <a:cubicBezTo>
                    <a:pt x="76" y="266"/>
                    <a:pt x="77" y="266"/>
                    <a:pt x="77" y="266"/>
                  </a:cubicBezTo>
                  <a:cubicBezTo>
                    <a:pt x="80" y="266"/>
                    <a:pt x="83" y="266"/>
                    <a:pt x="86" y="266"/>
                  </a:cubicBezTo>
                  <a:cubicBezTo>
                    <a:pt x="90" y="266"/>
                    <a:pt x="94" y="266"/>
                    <a:pt x="99" y="266"/>
                  </a:cubicBezTo>
                  <a:cubicBezTo>
                    <a:pt x="100" y="279"/>
                    <a:pt x="100" y="279"/>
                    <a:pt x="100" y="279"/>
                  </a:cubicBezTo>
                  <a:cubicBezTo>
                    <a:pt x="122" y="279"/>
                    <a:pt x="122" y="279"/>
                    <a:pt x="122" y="279"/>
                  </a:cubicBezTo>
                  <a:cubicBezTo>
                    <a:pt x="123" y="270"/>
                    <a:pt x="123" y="270"/>
                    <a:pt x="123" y="270"/>
                  </a:cubicBezTo>
                  <a:cubicBezTo>
                    <a:pt x="129" y="271"/>
                    <a:pt x="134" y="273"/>
                    <a:pt x="138" y="275"/>
                  </a:cubicBezTo>
                  <a:close/>
                  <a:moveTo>
                    <a:pt x="86" y="255"/>
                  </a:moveTo>
                  <a:cubicBezTo>
                    <a:pt x="83" y="255"/>
                    <a:pt x="80" y="255"/>
                    <a:pt x="77" y="255"/>
                  </a:cubicBezTo>
                  <a:cubicBezTo>
                    <a:pt x="82" y="207"/>
                    <a:pt x="82" y="207"/>
                    <a:pt x="82" y="207"/>
                  </a:cubicBezTo>
                  <a:cubicBezTo>
                    <a:pt x="89" y="194"/>
                    <a:pt x="89" y="194"/>
                    <a:pt x="89" y="194"/>
                  </a:cubicBezTo>
                  <a:cubicBezTo>
                    <a:pt x="97" y="255"/>
                    <a:pt x="97" y="255"/>
                    <a:pt x="97" y="255"/>
                  </a:cubicBezTo>
                  <a:cubicBezTo>
                    <a:pt x="93" y="255"/>
                    <a:pt x="90" y="255"/>
                    <a:pt x="86"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1" name="Freeform 78"/>
            <p:cNvSpPr/>
            <p:nvPr/>
          </p:nvSpPr>
          <p:spPr bwMode="auto">
            <a:xfrm>
              <a:off x="5937251" y="1795462"/>
              <a:ext cx="136525" cy="195263"/>
            </a:xfrm>
            <a:custGeom>
              <a:avLst/>
              <a:gdLst>
                <a:gd name="T0" fmla="*/ 4 w 79"/>
                <a:gd name="T1" fmla="*/ 52 h 112"/>
                <a:gd name="T2" fmla="*/ 0 w 79"/>
                <a:gd name="T3" fmla="*/ 65 h 112"/>
                <a:gd name="T4" fmla="*/ 4 w 79"/>
                <a:gd name="T5" fmla="*/ 78 h 112"/>
                <a:gd name="T6" fmla="*/ 6 w 79"/>
                <a:gd name="T7" fmla="*/ 74 h 112"/>
                <a:gd name="T8" fmla="*/ 40 w 79"/>
                <a:gd name="T9" fmla="*/ 112 h 112"/>
                <a:gd name="T10" fmla="*/ 73 w 79"/>
                <a:gd name="T11" fmla="*/ 73 h 112"/>
                <a:gd name="T12" fmla="*/ 76 w 79"/>
                <a:gd name="T13" fmla="*/ 77 h 112"/>
                <a:gd name="T14" fmla="*/ 79 w 79"/>
                <a:gd name="T15" fmla="*/ 64 h 112"/>
                <a:gd name="T16" fmla="*/ 76 w 79"/>
                <a:gd name="T17" fmla="*/ 52 h 112"/>
                <a:gd name="T18" fmla="*/ 75 w 79"/>
                <a:gd name="T19" fmla="*/ 52 h 112"/>
                <a:gd name="T20" fmla="*/ 74 w 79"/>
                <a:gd name="T21" fmla="*/ 41 h 112"/>
                <a:gd name="T22" fmla="*/ 46 w 79"/>
                <a:gd name="T23" fmla="*/ 34 h 112"/>
                <a:gd name="T24" fmla="*/ 50 w 79"/>
                <a:gd name="T25" fmla="*/ 36 h 112"/>
                <a:gd name="T26" fmla="*/ 78 w 79"/>
                <a:gd name="T27" fmla="*/ 27 h 112"/>
                <a:gd name="T28" fmla="*/ 14 w 79"/>
                <a:gd name="T29" fmla="*/ 20 h 112"/>
                <a:gd name="T30" fmla="*/ 2 w 79"/>
                <a:gd name="T31" fmla="*/ 28 h 112"/>
                <a:gd name="T32" fmla="*/ 10 w 79"/>
                <a:gd name="T33" fmla="*/ 28 h 112"/>
                <a:gd name="T34" fmla="*/ 5 w 79"/>
                <a:gd name="T35" fmla="*/ 46 h 112"/>
                <a:gd name="T36" fmla="*/ 4 w 79"/>
                <a:gd name="T37" fmla="*/ 52 h 112"/>
                <a:gd name="T38" fmla="*/ 4 w 79"/>
                <a:gd name="T39" fmla="*/ 5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112">
                  <a:moveTo>
                    <a:pt x="4" y="52"/>
                  </a:moveTo>
                  <a:cubicBezTo>
                    <a:pt x="2" y="52"/>
                    <a:pt x="0" y="58"/>
                    <a:pt x="0" y="65"/>
                  </a:cubicBezTo>
                  <a:cubicBezTo>
                    <a:pt x="0" y="72"/>
                    <a:pt x="2" y="78"/>
                    <a:pt x="4" y="78"/>
                  </a:cubicBezTo>
                  <a:cubicBezTo>
                    <a:pt x="4" y="78"/>
                    <a:pt x="5" y="76"/>
                    <a:pt x="6" y="74"/>
                  </a:cubicBezTo>
                  <a:cubicBezTo>
                    <a:pt x="11" y="96"/>
                    <a:pt x="30" y="112"/>
                    <a:pt x="40" y="112"/>
                  </a:cubicBezTo>
                  <a:cubicBezTo>
                    <a:pt x="53" y="112"/>
                    <a:pt x="71" y="97"/>
                    <a:pt x="73" y="73"/>
                  </a:cubicBezTo>
                  <a:cubicBezTo>
                    <a:pt x="74" y="75"/>
                    <a:pt x="75" y="77"/>
                    <a:pt x="76" y="77"/>
                  </a:cubicBezTo>
                  <a:cubicBezTo>
                    <a:pt x="77" y="77"/>
                    <a:pt x="79" y="71"/>
                    <a:pt x="79" y="64"/>
                  </a:cubicBezTo>
                  <a:cubicBezTo>
                    <a:pt x="79" y="57"/>
                    <a:pt x="77" y="52"/>
                    <a:pt x="76" y="52"/>
                  </a:cubicBezTo>
                  <a:cubicBezTo>
                    <a:pt x="75" y="52"/>
                    <a:pt x="75" y="52"/>
                    <a:pt x="75" y="52"/>
                  </a:cubicBezTo>
                  <a:cubicBezTo>
                    <a:pt x="75" y="49"/>
                    <a:pt x="75" y="46"/>
                    <a:pt x="74" y="41"/>
                  </a:cubicBezTo>
                  <a:cubicBezTo>
                    <a:pt x="69" y="46"/>
                    <a:pt x="58" y="40"/>
                    <a:pt x="46" y="34"/>
                  </a:cubicBezTo>
                  <a:cubicBezTo>
                    <a:pt x="47" y="35"/>
                    <a:pt x="49" y="35"/>
                    <a:pt x="50" y="36"/>
                  </a:cubicBezTo>
                  <a:cubicBezTo>
                    <a:pt x="70" y="46"/>
                    <a:pt x="78" y="27"/>
                    <a:pt x="78" y="27"/>
                  </a:cubicBezTo>
                  <a:cubicBezTo>
                    <a:pt x="78" y="27"/>
                    <a:pt x="53" y="0"/>
                    <a:pt x="14" y="20"/>
                  </a:cubicBezTo>
                  <a:cubicBezTo>
                    <a:pt x="11" y="22"/>
                    <a:pt x="6" y="26"/>
                    <a:pt x="2" y="28"/>
                  </a:cubicBezTo>
                  <a:cubicBezTo>
                    <a:pt x="2" y="28"/>
                    <a:pt x="5" y="28"/>
                    <a:pt x="10" y="28"/>
                  </a:cubicBezTo>
                  <a:cubicBezTo>
                    <a:pt x="6" y="31"/>
                    <a:pt x="4" y="36"/>
                    <a:pt x="5" y="46"/>
                  </a:cubicBezTo>
                  <a:cubicBezTo>
                    <a:pt x="4" y="48"/>
                    <a:pt x="4" y="50"/>
                    <a:pt x="4" y="52"/>
                  </a:cubicBezTo>
                  <a:cubicBezTo>
                    <a:pt x="4" y="52"/>
                    <a:pt x="4" y="52"/>
                    <a:pt x="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2" name="Freeform 79"/>
            <p:cNvSpPr/>
            <p:nvPr/>
          </p:nvSpPr>
          <p:spPr bwMode="auto">
            <a:xfrm>
              <a:off x="5902326" y="2476500"/>
              <a:ext cx="74613" cy="25400"/>
            </a:xfrm>
            <a:custGeom>
              <a:avLst/>
              <a:gdLst>
                <a:gd name="T0" fmla="*/ 22 w 43"/>
                <a:gd name="T1" fmla="*/ 0 h 15"/>
                <a:gd name="T2" fmla="*/ 15 w 43"/>
                <a:gd name="T3" fmla="*/ 14 h 15"/>
                <a:gd name="T4" fmla="*/ 35 w 43"/>
                <a:gd name="T5" fmla="*/ 8 h 15"/>
                <a:gd name="T6" fmla="*/ 37 w 43"/>
                <a:gd name="T7" fmla="*/ 8 h 15"/>
                <a:gd name="T8" fmla="*/ 42 w 43"/>
                <a:gd name="T9" fmla="*/ 8 h 15"/>
                <a:gd name="T10" fmla="*/ 42 w 43"/>
                <a:gd name="T11" fmla="*/ 0 h 15"/>
                <a:gd name="T12" fmla="*/ 43 w 43"/>
                <a:gd name="T13" fmla="*/ 0 h 15"/>
                <a:gd name="T14" fmla="*/ 22 w 43"/>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5">
                  <a:moveTo>
                    <a:pt x="22" y="0"/>
                  </a:moveTo>
                  <a:cubicBezTo>
                    <a:pt x="22" y="0"/>
                    <a:pt x="0" y="13"/>
                    <a:pt x="15" y="14"/>
                  </a:cubicBezTo>
                  <a:cubicBezTo>
                    <a:pt x="24" y="15"/>
                    <a:pt x="29" y="12"/>
                    <a:pt x="35" y="8"/>
                  </a:cubicBezTo>
                  <a:cubicBezTo>
                    <a:pt x="37" y="6"/>
                    <a:pt x="36" y="8"/>
                    <a:pt x="37" y="8"/>
                  </a:cubicBezTo>
                  <a:cubicBezTo>
                    <a:pt x="38" y="8"/>
                    <a:pt x="41" y="8"/>
                    <a:pt x="42" y="8"/>
                  </a:cubicBezTo>
                  <a:cubicBezTo>
                    <a:pt x="43" y="2"/>
                    <a:pt x="42" y="0"/>
                    <a:pt x="42" y="0"/>
                  </a:cubicBezTo>
                  <a:cubicBezTo>
                    <a:pt x="43" y="0"/>
                    <a:pt x="43" y="0"/>
                    <a:pt x="43" y="0"/>
                  </a:cubicBez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3" name="Freeform 80"/>
            <p:cNvSpPr/>
            <p:nvPr/>
          </p:nvSpPr>
          <p:spPr bwMode="auto">
            <a:xfrm>
              <a:off x="6029326" y="2476500"/>
              <a:ext cx="74613" cy="25400"/>
            </a:xfrm>
            <a:custGeom>
              <a:avLst/>
              <a:gdLst>
                <a:gd name="T0" fmla="*/ 0 w 43"/>
                <a:gd name="T1" fmla="*/ 0 h 15"/>
                <a:gd name="T2" fmla="*/ 1 w 43"/>
                <a:gd name="T3" fmla="*/ 0 h 15"/>
                <a:gd name="T4" fmla="*/ 1 w 43"/>
                <a:gd name="T5" fmla="*/ 8 h 15"/>
                <a:gd name="T6" fmla="*/ 6 w 43"/>
                <a:gd name="T7" fmla="*/ 8 h 15"/>
                <a:gd name="T8" fmla="*/ 8 w 43"/>
                <a:gd name="T9" fmla="*/ 8 h 15"/>
                <a:gd name="T10" fmla="*/ 28 w 43"/>
                <a:gd name="T11" fmla="*/ 14 h 15"/>
                <a:gd name="T12" fmla="*/ 20 w 43"/>
                <a:gd name="T13" fmla="*/ 0 h 15"/>
                <a:gd name="T14" fmla="*/ 0 w 43"/>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5">
                  <a:moveTo>
                    <a:pt x="0" y="0"/>
                  </a:moveTo>
                  <a:cubicBezTo>
                    <a:pt x="1" y="0"/>
                    <a:pt x="1" y="0"/>
                    <a:pt x="1" y="0"/>
                  </a:cubicBezTo>
                  <a:cubicBezTo>
                    <a:pt x="1" y="0"/>
                    <a:pt x="0" y="2"/>
                    <a:pt x="1" y="8"/>
                  </a:cubicBezTo>
                  <a:cubicBezTo>
                    <a:pt x="2" y="8"/>
                    <a:pt x="5" y="8"/>
                    <a:pt x="6" y="8"/>
                  </a:cubicBezTo>
                  <a:cubicBezTo>
                    <a:pt x="6" y="8"/>
                    <a:pt x="6" y="6"/>
                    <a:pt x="8" y="8"/>
                  </a:cubicBezTo>
                  <a:cubicBezTo>
                    <a:pt x="13" y="12"/>
                    <a:pt x="19" y="15"/>
                    <a:pt x="28" y="14"/>
                  </a:cubicBezTo>
                  <a:cubicBezTo>
                    <a:pt x="43" y="13"/>
                    <a:pt x="20" y="0"/>
                    <a:pt x="20"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4" name="Freeform 81"/>
            <p:cNvSpPr/>
            <p:nvPr/>
          </p:nvSpPr>
          <p:spPr bwMode="auto">
            <a:xfrm>
              <a:off x="6270626" y="1749425"/>
              <a:ext cx="17463" cy="17463"/>
            </a:xfrm>
            <a:custGeom>
              <a:avLst/>
              <a:gdLst>
                <a:gd name="T0" fmla="*/ 1 w 10"/>
                <a:gd name="T1" fmla="*/ 7 h 10"/>
                <a:gd name="T2" fmla="*/ 3 w 10"/>
                <a:gd name="T3" fmla="*/ 6 h 10"/>
                <a:gd name="T4" fmla="*/ 3 w 10"/>
                <a:gd name="T5" fmla="*/ 6 h 10"/>
                <a:gd name="T6" fmla="*/ 6 w 10"/>
                <a:gd name="T7" fmla="*/ 9 h 10"/>
                <a:gd name="T8" fmla="*/ 10 w 10"/>
                <a:gd name="T9" fmla="*/ 0 h 10"/>
                <a:gd name="T10" fmla="*/ 3 w 10"/>
                <a:gd name="T11" fmla="*/ 2 h 10"/>
                <a:gd name="T12" fmla="*/ 1 w 10"/>
                <a:gd name="T13" fmla="*/ 7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 y="7"/>
                  </a:moveTo>
                  <a:cubicBezTo>
                    <a:pt x="0" y="10"/>
                    <a:pt x="3" y="7"/>
                    <a:pt x="3" y="6"/>
                  </a:cubicBezTo>
                  <a:cubicBezTo>
                    <a:pt x="3" y="5"/>
                    <a:pt x="3" y="4"/>
                    <a:pt x="3" y="6"/>
                  </a:cubicBezTo>
                  <a:cubicBezTo>
                    <a:pt x="3" y="8"/>
                    <a:pt x="4" y="9"/>
                    <a:pt x="6" y="9"/>
                  </a:cubicBezTo>
                  <a:cubicBezTo>
                    <a:pt x="9" y="8"/>
                    <a:pt x="10" y="0"/>
                    <a:pt x="10" y="0"/>
                  </a:cubicBezTo>
                  <a:cubicBezTo>
                    <a:pt x="3" y="2"/>
                    <a:pt x="3" y="2"/>
                    <a:pt x="3" y="2"/>
                  </a:cubicBezTo>
                  <a:cubicBezTo>
                    <a:pt x="1" y="2"/>
                    <a:pt x="1" y="5"/>
                    <a:pt x="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5" name="Freeform 82"/>
            <p:cNvSpPr/>
            <p:nvPr/>
          </p:nvSpPr>
          <p:spPr bwMode="auto">
            <a:xfrm>
              <a:off x="6167438" y="1751012"/>
              <a:ext cx="15875" cy="15875"/>
            </a:xfrm>
            <a:custGeom>
              <a:avLst/>
              <a:gdLst>
                <a:gd name="T0" fmla="*/ 7 w 10"/>
                <a:gd name="T1" fmla="*/ 5 h 9"/>
                <a:gd name="T2" fmla="*/ 8 w 10"/>
                <a:gd name="T3" fmla="*/ 5 h 9"/>
                <a:gd name="T4" fmla="*/ 10 w 10"/>
                <a:gd name="T5" fmla="*/ 7 h 9"/>
                <a:gd name="T6" fmla="*/ 8 w 10"/>
                <a:gd name="T7" fmla="*/ 1 h 9"/>
                <a:gd name="T8" fmla="*/ 0 w 10"/>
                <a:gd name="T9" fmla="*/ 0 h 9"/>
                <a:gd name="T10" fmla="*/ 4 w 10"/>
                <a:gd name="T11" fmla="*/ 8 h 9"/>
                <a:gd name="T12" fmla="*/ 7 w 10"/>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7" y="5"/>
                  </a:moveTo>
                  <a:cubicBezTo>
                    <a:pt x="7" y="4"/>
                    <a:pt x="8" y="4"/>
                    <a:pt x="8" y="5"/>
                  </a:cubicBezTo>
                  <a:cubicBezTo>
                    <a:pt x="8" y="6"/>
                    <a:pt x="10" y="9"/>
                    <a:pt x="10" y="7"/>
                  </a:cubicBezTo>
                  <a:cubicBezTo>
                    <a:pt x="9" y="4"/>
                    <a:pt x="9" y="1"/>
                    <a:pt x="8" y="1"/>
                  </a:cubicBezTo>
                  <a:cubicBezTo>
                    <a:pt x="0" y="0"/>
                    <a:pt x="0" y="0"/>
                    <a:pt x="0" y="0"/>
                  </a:cubicBezTo>
                  <a:cubicBezTo>
                    <a:pt x="0" y="0"/>
                    <a:pt x="1" y="7"/>
                    <a:pt x="4" y="8"/>
                  </a:cubicBezTo>
                  <a:cubicBezTo>
                    <a:pt x="6" y="8"/>
                    <a:pt x="7" y="7"/>
                    <a:pt x="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6" name="Freeform 83"/>
            <p:cNvSpPr/>
            <p:nvPr/>
          </p:nvSpPr>
          <p:spPr bwMode="auto">
            <a:xfrm>
              <a:off x="6197601" y="1543050"/>
              <a:ext cx="61913" cy="88900"/>
            </a:xfrm>
            <a:custGeom>
              <a:avLst/>
              <a:gdLst>
                <a:gd name="T0" fmla="*/ 1 w 35"/>
                <a:gd name="T1" fmla="*/ 24 h 51"/>
                <a:gd name="T2" fmla="*/ 0 w 35"/>
                <a:gd name="T3" fmla="*/ 30 h 51"/>
                <a:gd name="T4" fmla="*/ 1 w 35"/>
                <a:gd name="T5" fmla="*/ 35 h 51"/>
                <a:gd name="T6" fmla="*/ 2 w 35"/>
                <a:gd name="T7" fmla="*/ 34 h 51"/>
                <a:gd name="T8" fmla="*/ 18 w 35"/>
                <a:gd name="T9" fmla="*/ 51 h 51"/>
                <a:gd name="T10" fmla="*/ 33 w 35"/>
                <a:gd name="T11" fmla="*/ 33 h 51"/>
                <a:gd name="T12" fmla="*/ 34 w 35"/>
                <a:gd name="T13" fmla="*/ 35 h 51"/>
                <a:gd name="T14" fmla="*/ 35 w 35"/>
                <a:gd name="T15" fmla="*/ 29 h 51"/>
                <a:gd name="T16" fmla="*/ 34 w 35"/>
                <a:gd name="T17" fmla="*/ 24 h 51"/>
                <a:gd name="T18" fmla="*/ 33 w 35"/>
                <a:gd name="T19" fmla="*/ 24 h 51"/>
                <a:gd name="T20" fmla="*/ 33 w 35"/>
                <a:gd name="T21" fmla="*/ 19 h 51"/>
                <a:gd name="T22" fmla="*/ 20 w 35"/>
                <a:gd name="T23" fmla="*/ 16 h 51"/>
                <a:gd name="T24" fmla="*/ 22 w 35"/>
                <a:gd name="T25" fmla="*/ 17 h 51"/>
                <a:gd name="T26" fmla="*/ 35 w 35"/>
                <a:gd name="T27" fmla="*/ 12 h 51"/>
                <a:gd name="T28" fmla="*/ 6 w 35"/>
                <a:gd name="T29" fmla="*/ 9 h 51"/>
                <a:gd name="T30" fmla="*/ 1 w 35"/>
                <a:gd name="T31" fmla="*/ 13 h 51"/>
                <a:gd name="T32" fmla="*/ 4 w 35"/>
                <a:gd name="T33" fmla="*/ 13 h 51"/>
                <a:gd name="T34" fmla="*/ 2 w 35"/>
                <a:gd name="T35" fmla="*/ 21 h 51"/>
                <a:gd name="T36" fmla="*/ 2 w 35"/>
                <a:gd name="T37" fmla="*/ 24 h 51"/>
                <a:gd name="T38" fmla="*/ 1 w 35"/>
                <a:gd name="T39" fmla="*/ 2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51">
                  <a:moveTo>
                    <a:pt x="1" y="24"/>
                  </a:moveTo>
                  <a:cubicBezTo>
                    <a:pt x="1" y="24"/>
                    <a:pt x="0" y="26"/>
                    <a:pt x="0" y="30"/>
                  </a:cubicBezTo>
                  <a:cubicBezTo>
                    <a:pt x="0" y="33"/>
                    <a:pt x="1" y="35"/>
                    <a:pt x="1" y="35"/>
                  </a:cubicBezTo>
                  <a:cubicBezTo>
                    <a:pt x="2" y="35"/>
                    <a:pt x="2" y="35"/>
                    <a:pt x="2" y="34"/>
                  </a:cubicBezTo>
                  <a:cubicBezTo>
                    <a:pt x="5" y="43"/>
                    <a:pt x="13" y="51"/>
                    <a:pt x="18" y="51"/>
                  </a:cubicBezTo>
                  <a:cubicBezTo>
                    <a:pt x="24" y="51"/>
                    <a:pt x="32" y="44"/>
                    <a:pt x="33" y="33"/>
                  </a:cubicBezTo>
                  <a:cubicBezTo>
                    <a:pt x="33" y="34"/>
                    <a:pt x="33" y="35"/>
                    <a:pt x="34" y="35"/>
                  </a:cubicBezTo>
                  <a:cubicBezTo>
                    <a:pt x="35" y="35"/>
                    <a:pt x="35" y="32"/>
                    <a:pt x="35" y="29"/>
                  </a:cubicBezTo>
                  <a:cubicBezTo>
                    <a:pt x="35" y="26"/>
                    <a:pt x="35" y="24"/>
                    <a:pt x="34" y="24"/>
                  </a:cubicBezTo>
                  <a:cubicBezTo>
                    <a:pt x="34" y="24"/>
                    <a:pt x="34" y="24"/>
                    <a:pt x="33" y="24"/>
                  </a:cubicBezTo>
                  <a:cubicBezTo>
                    <a:pt x="34" y="22"/>
                    <a:pt x="34" y="21"/>
                    <a:pt x="33" y="19"/>
                  </a:cubicBezTo>
                  <a:cubicBezTo>
                    <a:pt x="31" y="21"/>
                    <a:pt x="26" y="18"/>
                    <a:pt x="20" y="16"/>
                  </a:cubicBezTo>
                  <a:cubicBezTo>
                    <a:pt x="21" y="16"/>
                    <a:pt x="22" y="16"/>
                    <a:pt x="22" y="17"/>
                  </a:cubicBezTo>
                  <a:cubicBezTo>
                    <a:pt x="31" y="21"/>
                    <a:pt x="35" y="12"/>
                    <a:pt x="35" y="12"/>
                  </a:cubicBezTo>
                  <a:cubicBezTo>
                    <a:pt x="35" y="12"/>
                    <a:pt x="24" y="0"/>
                    <a:pt x="6" y="9"/>
                  </a:cubicBezTo>
                  <a:cubicBezTo>
                    <a:pt x="5" y="10"/>
                    <a:pt x="2" y="12"/>
                    <a:pt x="1" y="13"/>
                  </a:cubicBezTo>
                  <a:cubicBezTo>
                    <a:pt x="1" y="13"/>
                    <a:pt x="2" y="13"/>
                    <a:pt x="4" y="13"/>
                  </a:cubicBezTo>
                  <a:cubicBezTo>
                    <a:pt x="2" y="14"/>
                    <a:pt x="1" y="17"/>
                    <a:pt x="2" y="21"/>
                  </a:cubicBezTo>
                  <a:cubicBezTo>
                    <a:pt x="2" y="22"/>
                    <a:pt x="2" y="23"/>
                    <a:pt x="2" y="24"/>
                  </a:cubicBezTo>
                  <a:cubicBezTo>
                    <a:pt x="2"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7" name="Freeform 84"/>
            <p:cNvSpPr/>
            <p:nvPr/>
          </p:nvSpPr>
          <p:spPr bwMode="auto">
            <a:xfrm>
              <a:off x="6181726" y="1849437"/>
              <a:ext cx="33338" cy="12700"/>
            </a:xfrm>
            <a:custGeom>
              <a:avLst/>
              <a:gdLst>
                <a:gd name="T0" fmla="*/ 10 w 19"/>
                <a:gd name="T1" fmla="*/ 0 h 7"/>
                <a:gd name="T2" fmla="*/ 7 w 19"/>
                <a:gd name="T3" fmla="*/ 6 h 7"/>
                <a:gd name="T4" fmla="*/ 15 w 19"/>
                <a:gd name="T5" fmla="*/ 4 h 7"/>
                <a:gd name="T6" fmla="*/ 17 w 19"/>
                <a:gd name="T7" fmla="*/ 4 h 7"/>
                <a:gd name="T8" fmla="*/ 19 w 19"/>
                <a:gd name="T9" fmla="*/ 3 h 7"/>
                <a:gd name="T10" fmla="*/ 19 w 19"/>
                <a:gd name="T11" fmla="*/ 0 h 7"/>
                <a:gd name="T12" fmla="*/ 19 w 19"/>
                <a:gd name="T13" fmla="*/ 0 h 7"/>
                <a:gd name="T14" fmla="*/ 10 w 19"/>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7">
                  <a:moveTo>
                    <a:pt x="10" y="0"/>
                  </a:moveTo>
                  <a:cubicBezTo>
                    <a:pt x="10" y="0"/>
                    <a:pt x="0" y="6"/>
                    <a:pt x="7" y="6"/>
                  </a:cubicBezTo>
                  <a:cubicBezTo>
                    <a:pt x="11" y="7"/>
                    <a:pt x="13" y="5"/>
                    <a:pt x="15" y="4"/>
                  </a:cubicBezTo>
                  <a:cubicBezTo>
                    <a:pt x="17" y="3"/>
                    <a:pt x="16" y="4"/>
                    <a:pt x="17" y="4"/>
                  </a:cubicBezTo>
                  <a:cubicBezTo>
                    <a:pt x="17" y="4"/>
                    <a:pt x="18" y="4"/>
                    <a:pt x="19" y="3"/>
                  </a:cubicBezTo>
                  <a:cubicBezTo>
                    <a:pt x="19" y="1"/>
                    <a:pt x="19" y="0"/>
                    <a:pt x="19" y="0"/>
                  </a:cubicBezTo>
                  <a:cubicBezTo>
                    <a:pt x="19" y="0"/>
                    <a:pt x="19" y="0"/>
                    <a:pt x="19" y="0"/>
                  </a:cubicBez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8" name="Freeform 85"/>
            <p:cNvSpPr/>
            <p:nvPr/>
          </p:nvSpPr>
          <p:spPr bwMode="auto">
            <a:xfrm>
              <a:off x="6240463" y="1849437"/>
              <a:ext cx="33338" cy="12700"/>
            </a:xfrm>
            <a:custGeom>
              <a:avLst/>
              <a:gdLst>
                <a:gd name="T0" fmla="*/ 9 w 19"/>
                <a:gd name="T1" fmla="*/ 0 h 7"/>
                <a:gd name="T2" fmla="*/ 0 w 19"/>
                <a:gd name="T3" fmla="*/ 0 h 7"/>
                <a:gd name="T4" fmla="*/ 0 w 19"/>
                <a:gd name="T5" fmla="*/ 0 h 7"/>
                <a:gd name="T6" fmla="*/ 0 w 19"/>
                <a:gd name="T7" fmla="*/ 3 h 7"/>
                <a:gd name="T8" fmla="*/ 2 w 19"/>
                <a:gd name="T9" fmla="*/ 4 h 7"/>
                <a:gd name="T10" fmla="*/ 3 w 19"/>
                <a:gd name="T11" fmla="*/ 4 h 7"/>
                <a:gd name="T12" fmla="*/ 12 w 19"/>
                <a:gd name="T13" fmla="*/ 6 h 7"/>
                <a:gd name="T14" fmla="*/ 9 w 19"/>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7">
                  <a:moveTo>
                    <a:pt x="9" y="0"/>
                  </a:moveTo>
                  <a:cubicBezTo>
                    <a:pt x="0" y="0"/>
                    <a:pt x="0" y="0"/>
                    <a:pt x="0" y="0"/>
                  </a:cubicBezTo>
                  <a:cubicBezTo>
                    <a:pt x="0" y="0"/>
                    <a:pt x="0" y="0"/>
                    <a:pt x="0" y="0"/>
                  </a:cubicBezTo>
                  <a:cubicBezTo>
                    <a:pt x="0" y="0"/>
                    <a:pt x="0" y="1"/>
                    <a:pt x="0" y="3"/>
                  </a:cubicBezTo>
                  <a:cubicBezTo>
                    <a:pt x="1" y="4"/>
                    <a:pt x="2" y="4"/>
                    <a:pt x="2" y="4"/>
                  </a:cubicBezTo>
                  <a:cubicBezTo>
                    <a:pt x="3" y="4"/>
                    <a:pt x="2" y="3"/>
                    <a:pt x="3" y="4"/>
                  </a:cubicBezTo>
                  <a:cubicBezTo>
                    <a:pt x="6" y="5"/>
                    <a:pt x="8" y="7"/>
                    <a:pt x="12" y="6"/>
                  </a:cubicBezTo>
                  <a:cubicBezTo>
                    <a:pt x="19" y="6"/>
                    <a:pt x="9"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39" name="Freeform 86"/>
            <p:cNvSpPr>
              <a:spLocks noEditPoints="1"/>
            </p:cNvSpPr>
            <p:nvPr/>
          </p:nvSpPr>
          <p:spPr bwMode="auto">
            <a:xfrm>
              <a:off x="6142038" y="1628775"/>
              <a:ext cx="157163" cy="287338"/>
            </a:xfrm>
            <a:custGeom>
              <a:avLst/>
              <a:gdLst>
                <a:gd name="T0" fmla="*/ 69 w 90"/>
                <a:gd name="T1" fmla="*/ 75 h 165"/>
                <a:gd name="T2" fmla="*/ 71 w 90"/>
                <a:gd name="T3" fmla="*/ 70 h 165"/>
                <a:gd name="T4" fmla="*/ 75 w 90"/>
                <a:gd name="T5" fmla="*/ 25 h 165"/>
                <a:gd name="T6" fmla="*/ 76 w 90"/>
                <a:gd name="T7" fmla="*/ 23 h 165"/>
                <a:gd name="T8" fmla="*/ 84 w 90"/>
                <a:gd name="T9" fmla="*/ 67 h 165"/>
                <a:gd name="T10" fmla="*/ 62 w 90"/>
                <a:gd name="T11" fmla="*/ 1 h 165"/>
                <a:gd name="T12" fmla="*/ 55 w 90"/>
                <a:gd name="T13" fmla="*/ 28 h 165"/>
                <a:gd name="T14" fmla="*/ 53 w 90"/>
                <a:gd name="T15" fmla="*/ 7 h 165"/>
                <a:gd name="T16" fmla="*/ 49 w 90"/>
                <a:gd name="T17" fmla="*/ 4 h 165"/>
                <a:gd name="T18" fmla="*/ 48 w 90"/>
                <a:gd name="T19" fmla="*/ 9 h 165"/>
                <a:gd name="T20" fmla="*/ 45 w 90"/>
                <a:gd name="T21" fmla="*/ 28 h 165"/>
                <a:gd name="T22" fmla="*/ 37 w 90"/>
                <a:gd name="T23" fmla="*/ 1 h 165"/>
                <a:gd name="T24" fmla="*/ 14 w 90"/>
                <a:gd name="T25" fmla="*/ 66 h 165"/>
                <a:gd name="T26" fmla="*/ 22 w 90"/>
                <a:gd name="T27" fmla="*/ 23 h 165"/>
                <a:gd name="T28" fmla="*/ 24 w 90"/>
                <a:gd name="T29" fmla="*/ 46 h 165"/>
                <a:gd name="T30" fmla="*/ 26 w 90"/>
                <a:gd name="T31" fmla="*/ 70 h 165"/>
                <a:gd name="T32" fmla="*/ 32 w 90"/>
                <a:gd name="T33" fmla="*/ 119 h 165"/>
                <a:gd name="T34" fmla="*/ 15 w 90"/>
                <a:gd name="T35" fmla="*/ 138 h 165"/>
                <a:gd name="T36" fmla="*/ 1 w 90"/>
                <a:gd name="T37" fmla="*/ 144 h 165"/>
                <a:gd name="T38" fmla="*/ 50 w 90"/>
                <a:gd name="T39" fmla="*/ 151 h 165"/>
                <a:gd name="T40" fmla="*/ 44 w 90"/>
                <a:gd name="T41" fmla="*/ 164 h 165"/>
                <a:gd name="T42" fmla="*/ 54 w 90"/>
                <a:gd name="T43" fmla="*/ 150 h 165"/>
                <a:gd name="T44" fmla="*/ 65 w 90"/>
                <a:gd name="T45" fmla="*/ 118 h 165"/>
                <a:gd name="T46" fmla="*/ 49 w 90"/>
                <a:gd name="T47" fmla="*/ 86 h 165"/>
                <a:gd name="T48" fmla="*/ 54 w 90"/>
                <a:gd name="T49" fmla="*/ 117 h 165"/>
                <a:gd name="T50" fmla="*/ 44 w 90"/>
                <a:gd name="T51" fmla="*/ 117 h 165"/>
                <a:gd name="T52" fmla="*/ 50 w 90"/>
                <a:gd name="T53" fmla="*/ 145 h 165"/>
                <a:gd name="T54" fmla="*/ 33 w 90"/>
                <a:gd name="T55" fmla="*/ 125 h 165"/>
                <a:gd name="T56" fmla="*/ 43 w 90"/>
                <a:gd name="T57" fmla="*/ 125 h 165"/>
                <a:gd name="T58" fmla="*/ 50 w 90"/>
                <a:gd name="T59" fmla="*/ 123 h 165"/>
                <a:gd name="T60" fmla="*/ 55 w 90"/>
                <a:gd name="T61" fmla="*/ 125 h 165"/>
                <a:gd name="T62" fmla="*/ 65 w 90"/>
                <a:gd name="T63" fmla="*/ 124 h 165"/>
                <a:gd name="T64" fmla="*/ 50 w 90"/>
                <a:gd name="T65" fmla="*/ 14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0" h="165">
                  <a:moveTo>
                    <a:pt x="65" y="118"/>
                  </a:moveTo>
                  <a:cubicBezTo>
                    <a:pt x="69" y="75"/>
                    <a:pt x="69" y="75"/>
                    <a:pt x="69" y="75"/>
                  </a:cubicBezTo>
                  <a:cubicBezTo>
                    <a:pt x="70" y="74"/>
                    <a:pt x="71" y="72"/>
                    <a:pt x="71" y="70"/>
                  </a:cubicBezTo>
                  <a:cubicBezTo>
                    <a:pt x="71" y="70"/>
                    <a:pt x="71" y="70"/>
                    <a:pt x="71" y="70"/>
                  </a:cubicBezTo>
                  <a:cubicBezTo>
                    <a:pt x="71" y="70"/>
                    <a:pt x="72" y="63"/>
                    <a:pt x="73" y="54"/>
                  </a:cubicBezTo>
                  <a:cubicBezTo>
                    <a:pt x="75" y="25"/>
                    <a:pt x="75" y="25"/>
                    <a:pt x="75" y="25"/>
                  </a:cubicBezTo>
                  <a:cubicBezTo>
                    <a:pt x="75" y="24"/>
                    <a:pt x="75" y="24"/>
                    <a:pt x="75" y="24"/>
                  </a:cubicBezTo>
                  <a:cubicBezTo>
                    <a:pt x="75" y="24"/>
                    <a:pt x="76" y="23"/>
                    <a:pt x="76" y="23"/>
                  </a:cubicBezTo>
                  <a:cubicBezTo>
                    <a:pt x="77" y="21"/>
                    <a:pt x="77" y="62"/>
                    <a:pt x="76" y="68"/>
                  </a:cubicBezTo>
                  <a:cubicBezTo>
                    <a:pt x="78" y="69"/>
                    <a:pt x="81" y="68"/>
                    <a:pt x="84" y="67"/>
                  </a:cubicBezTo>
                  <a:cubicBezTo>
                    <a:pt x="86" y="58"/>
                    <a:pt x="90" y="16"/>
                    <a:pt x="89" y="12"/>
                  </a:cubicBezTo>
                  <a:cubicBezTo>
                    <a:pt x="88" y="10"/>
                    <a:pt x="74" y="0"/>
                    <a:pt x="62" y="1"/>
                  </a:cubicBezTo>
                  <a:cubicBezTo>
                    <a:pt x="62" y="1"/>
                    <a:pt x="62" y="2"/>
                    <a:pt x="61" y="2"/>
                  </a:cubicBezTo>
                  <a:cubicBezTo>
                    <a:pt x="55" y="28"/>
                    <a:pt x="55" y="28"/>
                    <a:pt x="55" y="28"/>
                  </a:cubicBezTo>
                  <a:cubicBezTo>
                    <a:pt x="52" y="9"/>
                    <a:pt x="52" y="9"/>
                    <a:pt x="52" y="9"/>
                  </a:cubicBezTo>
                  <a:cubicBezTo>
                    <a:pt x="53" y="7"/>
                    <a:pt x="53" y="7"/>
                    <a:pt x="53" y="7"/>
                  </a:cubicBezTo>
                  <a:cubicBezTo>
                    <a:pt x="52" y="4"/>
                    <a:pt x="52" y="4"/>
                    <a:pt x="52" y="4"/>
                  </a:cubicBezTo>
                  <a:cubicBezTo>
                    <a:pt x="49" y="4"/>
                    <a:pt x="49" y="4"/>
                    <a:pt x="49" y="4"/>
                  </a:cubicBezTo>
                  <a:cubicBezTo>
                    <a:pt x="47" y="7"/>
                    <a:pt x="47" y="7"/>
                    <a:pt x="47" y="7"/>
                  </a:cubicBezTo>
                  <a:cubicBezTo>
                    <a:pt x="48" y="9"/>
                    <a:pt x="48" y="9"/>
                    <a:pt x="48" y="9"/>
                  </a:cubicBezTo>
                  <a:cubicBezTo>
                    <a:pt x="45" y="27"/>
                    <a:pt x="45" y="27"/>
                    <a:pt x="45" y="27"/>
                  </a:cubicBezTo>
                  <a:cubicBezTo>
                    <a:pt x="45" y="28"/>
                    <a:pt x="45" y="28"/>
                    <a:pt x="45" y="28"/>
                  </a:cubicBezTo>
                  <a:cubicBezTo>
                    <a:pt x="38" y="1"/>
                    <a:pt x="38" y="1"/>
                    <a:pt x="38" y="1"/>
                  </a:cubicBezTo>
                  <a:cubicBezTo>
                    <a:pt x="38" y="1"/>
                    <a:pt x="37" y="1"/>
                    <a:pt x="37" y="1"/>
                  </a:cubicBezTo>
                  <a:cubicBezTo>
                    <a:pt x="25" y="3"/>
                    <a:pt x="11" y="7"/>
                    <a:pt x="10" y="15"/>
                  </a:cubicBezTo>
                  <a:cubicBezTo>
                    <a:pt x="9" y="19"/>
                    <a:pt x="12" y="57"/>
                    <a:pt x="14" y="66"/>
                  </a:cubicBezTo>
                  <a:cubicBezTo>
                    <a:pt x="17" y="69"/>
                    <a:pt x="21" y="68"/>
                    <a:pt x="23" y="68"/>
                  </a:cubicBezTo>
                  <a:cubicBezTo>
                    <a:pt x="23" y="62"/>
                    <a:pt x="21" y="22"/>
                    <a:pt x="22" y="23"/>
                  </a:cubicBezTo>
                  <a:cubicBezTo>
                    <a:pt x="22" y="23"/>
                    <a:pt x="22" y="23"/>
                    <a:pt x="23" y="24"/>
                  </a:cubicBezTo>
                  <a:cubicBezTo>
                    <a:pt x="24" y="46"/>
                    <a:pt x="24" y="46"/>
                    <a:pt x="24" y="46"/>
                  </a:cubicBezTo>
                  <a:cubicBezTo>
                    <a:pt x="25" y="60"/>
                    <a:pt x="26" y="70"/>
                    <a:pt x="26" y="70"/>
                  </a:cubicBezTo>
                  <a:cubicBezTo>
                    <a:pt x="26" y="70"/>
                    <a:pt x="26" y="70"/>
                    <a:pt x="26" y="70"/>
                  </a:cubicBezTo>
                  <a:cubicBezTo>
                    <a:pt x="27" y="72"/>
                    <a:pt x="28" y="73"/>
                    <a:pt x="29" y="75"/>
                  </a:cubicBezTo>
                  <a:cubicBezTo>
                    <a:pt x="32" y="119"/>
                    <a:pt x="32" y="119"/>
                    <a:pt x="32" y="119"/>
                  </a:cubicBezTo>
                  <a:cubicBezTo>
                    <a:pt x="21" y="122"/>
                    <a:pt x="14" y="127"/>
                    <a:pt x="14" y="134"/>
                  </a:cubicBezTo>
                  <a:cubicBezTo>
                    <a:pt x="14" y="135"/>
                    <a:pt x="14" y="136"/>
                    <a:pt x="15" y="138"/>
                  </a:cubicBezTo>
                  <a:cubicBezTo>
                    <a:pt x="0" y="141"/>
                    <a:pt x="0" y="141"/>
                    <a:pt x="0" y="141"/>
                  </a:cubicBezTo>
                  <a:cubicBezTo>
                    <a:pt x="1" y="144"/>
                    <a:pt x="1" y="144"/>
                    <a:pt x="1" y="144"/>
                  </a:cubicBezTo>
                  <a:cubicBezTo>
                    <a:pt x="16" y="140"/>
                    <a:pt x="16" y="140"/>
                    <a:pt x="16" y="140"/>
                  </a:cubicBezTo>
                  <a:cubicBezTo>
                    <a:pt x="22" y="146"/>
                    <a:pt x="34" y="151"/>
                    <a:pt x="50" y="151"/>
                  </a:cubicBezTo>
                  <a:cubicBezTo>
                    <a:pt x="51" y="151"/>
                    <a:pt x="51" y="151"/>
                    <a:pt x="51" y="151"/>
                  </a:cubicBezTo>
                  <a:cubicBezTo>
                    <a:pt x="44" y="164"/>
                    <a:pt x="44" y="164"/>
                    <a:pt x="44" y="164"/>
                  </a:cubicBezTo>
                  <a:cubicBezTo>
                    <a:pt x="47" y="165"/>
                    <a:pt x="47" y="165"/>
                    <a:pt x="47" y="165"/>
                  </a:cubicBezTo>
                  <a:cubicBezTo>
                    <a:pt x="54" y="150"/>
                    <a:pt x="54" y="150"/>
                    <a:pt x="54" y="150"/>
                  </a:cubicBezTo>
                  <a:cubicBezTo>
                    <a:pt x="73" y="150"/>
                    <a:pt x="87" y="143"/>
                    <a:pt x="87" y="134"/>
                  </a:cubicBezTo>
                  <a:cubicBezTo>
                    <a:pt x="87" y="127"/>
                    <a:pt x="78" y="121"/>
                    <a:pt x="65" y="118"/>
                  </a:cubicBezTo>
                  <a:close/>
                  <a:moveTo>
                    <a:pt x="48" y="86"/>
                  </a:moveTo>
                  <a:cubicBezTo>
                    <a:pt x="48" y="86"/>
                    <a:pt x="48" y="86"/>
                    <a:pt x="49" y="86"/>
                  </a:cubicBezTo>
                  <a:cubicBezTo>
                    <a:pt x="49" y="86"/>
                    <a:pt x="49" y="86"/>
                    <a:pt x="50" y="86"/>
                  </a:cubicBezTo>
                  <a:cubicBezTo>
                    <a:pt x="54" y="117"/>
                    <a:pt x="54" y="117"/>
                    <a:pt x="54" y="117"/>
                  </a:cubicBezTo>
                  <a:cubicBezTo>
                    <a:pt x="53" y="117"/>
                    <a:pt x="52" y="117"/>
                    <a:pt x="50" y="117"/>
                  </a:cubicBezTo>
                  <a:cubicBezTo>
                    <a:pt x="48" y="117"/>
                    <a:pt x="46" y="117"/>
                    <a:pt x="44" y="117"/>
                  </a:cubicBezTo>
                  <a:lnTo>
                    <a:pt x="48" y="86"/>
                  </a:lnTo>
                  <a:close/>
                  <a:moveTo>
                    <a:pt x="50" y="145"/>
                  </a:moveTo>
                  <a:cubicBezTo>
                    <a:pt x="31" y="145"/>
                    <a:pt x="20" y="138"/>
                    <a:pt x="20" y="134"/>
                  </a:cubicBezTo>
                  <a:cubicBezTo>
                    <a:pt x="20" y="131"/>
                    <a:pt x="24" y="127"/>
                    <a:pt x="33" y="125"/>
                  </a:cubicBezTo>
                  <a:cubicBezTo>
                    <a:pt x="33" y="125"/>
                    <a:pt x="33" y="125"/>
                    <a:pt x="33" y="125"/>
                  </a:cubicBezTo>
                  <a:cubicBezTo>
                    <a:pt x="43" y="125"/>
                    <a:pt x="43" y="125"/>
                    <a:pt x="43" y="125"/>
                  </a:cubicBezTo>
                  <a:cubicBezTo>
                    <a:pt x="43" y="123"/>
                    <a:pt x="43" y="123"/>
                    <a:pt x="43" y="123"/>
                  </a:cubicBezTo>
                  <a:cubicBezTo>
                    <a:pt x="46" y="123"/>
                    <a:pt x="48" y="123"/>
                    <a:pt x="50" y="123"/>
                  </a:cubicBezTo>
                  <a:cubicBezTo>
                    <a:pt x="52" y="123"/>
                    <a:pt x="53" y="123"/>
                    <a:pt x="55" y="123"/>
                  </a:cubicBezTo>
                  <a:cubicBezTo>
                    <a:pt x="55" y="125"/>
                    <a:pt x="55" y="125"/>
                    <a:pt x="55" y="125"/>
                  </a:cubicBezTo>
                  <a:cubicBezTo>
                    <a:pt x="65" y="125"/>
                    <a:pt x="65" y="125"/>
                    <a:pt x="65" y="125"/>
                  </a:cubicBezTo>
                  <a:cubicBezTo>
                    <a:pt x="65" y="124"/>
                    <a:pt x="65" y="124"/>
                    <a:pt x="65" y="124"/>
                  </a:cubicBezTo>
                  <a:cubicBezTo>
                    <a:pt x="75" y="126"/>
                    <a:pt x="81" y="130"/>
                    <a:pt x="81" y="134"/>
                  </a:cubicBezTo>
                  <a:cubicBezTo>
                    <a:pt x="81" y="138"/>
                    <a:pt x="69" y="145"/>
                    <a:pt x="50" y="1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0" name="Freeform 87"/>
            <p:cNvSpPr/>
            <p:nvPr/>
          </p:nvSpPr>
          <p:spPr bwMode="auto">
            <a:xfrm>
              <a:off x="5699126" y="1866900"/>
              <a:ext cx="20638" cy="22225"/>
            </a:xfrm>
            <a:custGeom>
              <a:avLst/>
              <a:gdLst>
                <a:gd name="T0" fmla="*/ 0 w 12"/>
                <a:gd name="T1" fmla="*/ 9 h 12"/>
                <a:gd name="T2" fmla="*/ 3 w 12"/>
                <a:gd name="T3" fmla="*/ 7 h 12"/>
                <a:gd name="T4" fmla="*/ 4 w 12"/>
                <a:gd name="T5" fmla="*/ 7 h 12"/>
                <a:gd name="T6" fmla="*/ 7 w 12"/>
                <a:gd name="T7" fmla="*/ 10 h 12"/>
                <a:gd name="T8" fmla="*/ 12 w 12"/>
                <a:gd name="T9" fmla="*/ 0 h 12"/>
                <a:gd name="T10" fmla="*/ 3 w 12"/>
                <a:gd name="T11" fmla="*/ 2 h 12"/>
                <a:gd name="T12" fmla="*/ 0 w 12"/>
                <a:gd name="T13" fmla="*/ 9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0" y="9"/>
                  </a:moveTo>
                  <a:cubicBezTo>
                    <a:pt x="0" y="12"/>
                    <a:pt x="3" y="8"/>
                    <a:pt x="3" y="7"/>
                  </a:cubicBezTo>
                  <a:cubicBezTo>
                    <a:pt x="3" y="5"/>
                    <a:pt x="4" y="5"/>
                    <a:pt x="4" y="7"/>
                  </a:cubicBezTo>
                  <a:cubicBezTo>
                    <a:pt x="4" y="9"/>
                    <a:pt x="5" y="10"/>
                    <a:pt x="7" y="10"/>
                  </a:cubicBezTo>
                  <a:cubicBezTo>
                    <a:pt x="11" y="10"/>
                    <a:pt x="12" y="0"/>
                    <a:pt x="12" y="0"/>
                  </a:cubicBezTo>
                  <a:cubicBezTo>
                    <a:pt x="3" y="2"/>
                    <a:pt x="3" y="2"/>
                    <a:pt x="3" y="2"/>
                  </a:cubicBezTo>
                  <a:cubicBezTo>
                    <a:pt x="1" y="2"/>
                    <a:pt x="1" y="6"/>
                    <a:pt x="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1" name="Freeform 88"/>
            <p:cNvSpPr/>
            <p:nvPr/>
          </p:nvSpPr>
          <p:spPr bwMode="auto">
            <a:xfrm>
              <a:off x="5567363" y="1866900"/>
              <a:ext cx="20638" cy="22225"/>
            </a:xfrm>
            <a:custGeom>
              <a:avLst/>
              <a:gdLst>
                <a:gd name="T0" fmla="*/ 8 w 12"/>
                <a:gd name="T1" fmla="*/ 7 h 12"/>
                <a:gd name="T2" fmla="*/ 10 w 12"/>
                <a:gd name="T3" fmla="*/ 7 h 12"/>
                <a:gd name="T4" fmla="*/ 12 w 12"/>
                <a:gd name="T5" fmla="*/ 9 h 12"/>
                <a:gd name="T6" fmla="*/ 10 w 12"/>
                <a:gd name="T7" fmla="*/ 2 h 12"/>
                <a:gd name="T8" fmla="*/ 0 w 12"/>
                <a:gd name="T9" fmla="*/ 0 h 12"/>
                <a:gd name="T10" fmla="*/ 5 w 12"/>
                <a:gd name="T11" fmla="*/ 10 h 12"/>
                <a:gd name="T12" fmla="*/ 8 w 12"/>
                <a:gd name="T13" fmla="*/ 7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8" y="7"/>
                  </a:moveTo>
                  <a:cubicBezTo>
                    <a:pt x="8" y="5"/>
                    <a:pt x="10" y="5"/>
                    <a:pt x="10" y="7"/>
                  </a:cubicBezTo>
                  <a:cubicBezTo>
                    <a:pt x="10" y="8"/>
                    <a:pt x="12" y="12"/>
                    <a:pt x="12" y="9"/>
                  </a:cubicBezTo>
                  <a:cubicBezTo>
                    <a:pt x="12" y="6"/>
                    <a:pt x="11" y="2"/>
                    <a:pt x="10" y="2"/>
                  </a:cubicBezTo>
                  <a:cubicBezTo>
                    <a:pt x="0" y="0"/>
                    <a:pt x="0" y="0"/>
                    <a:pt x="0" y="0"/>
                  </a:cubicBezTo>
                  <a:cubicBezTo>
                    <a:pt x="0" y="0"/>
                    <a:pt x="1" y="10"/>
                    <a:pt x="5" y="10"/>
                  </a:cubicBezTo>
                  <a:cubicBezTo>
                    <a:pt x="8" y="11"/>
                    <a:pt x="8" y="9"/>
                    <a:pt x="8"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2" name="Freeform 89"/>
            <p:cNvSpPr/>
            <p:nvPr/>
          </p:nvSpPr>
          <p:spPr bwMode="auto">
            <a:xfrm>
              <a:off x="5607051" y="1608137"/>
              <a:ext cx="76200" cy="109538"/>
            </a:xfrm>
            <a:custGeom>
              <a:avLst/>
              <a:gdLst>
                <a:gd name="T0" fmla="*/ 1 w 44"/>
                <a:gd name="T1" fmla="*/ 30 h 63"/>
                <a:gd name="T2" fmla="*/ 0 w 44"/>
                <a:gd name="T3" fmla="*/ 37 h 63"/>
                <a:gd name="T4" fmla="*/ 1 w 44"/>
                <a:gd name="T5" fmla="*/ 44 h 63"/>
                <a:gd name="T6" fmla="*/ 3 w 44"/>
                <a:gd name="T7" fmla="*/ 42 h 63"/>
                <a:gd name="T8" fmla="*/ 22 w 44"/>
                <a:gd name="T9" fmla="*/ 63 h 63"/>
                <a:gd name="T10" fmla="*/ 41 w 44"/>
                <a:gd name="T11" fmla="*/ 41 h 63"/>
                <a:gd name="T12" fmla="*/ 42 w 44"/>
                <a:gd name="T13" fmla="*/ 44 h 63"/>
                <a:gd name="T14" fmla="*/ 44 w 44"/>
                <a:gd name="T15" fmla="*/ 36 h 63"/>
                <a:gd name="T16" fmla="*/ 42 w 44"/>
                <a:gd name="T17" fmla="*/ 29 h 63"/>
                <a:gd name="T18" fmla="*/ 42 w 44"/>
                <a:gd name="T19" fmla="*/ 30 h 63"/>
                <a:gd name="T20" fmla="*/ 42 w 44"/>
                <a:gd name="T21" fmla="*/ 23 h 63"/>
                <a:gd name="T22" fmla="*/ 25 w 44"/>
                <a:gd name="T23" fmla="*/ 19 h 63"/>
                <a:gd name="T24" fmla="*/ 28 w 44"/>
                <a:gd name="T25" fmla="*/ 20 h 63"/>
                <a:gd name="T26" fmla="*/ 43 w 44"/>
                <a:gd name="T27" fmla="*/ 15 h 63"/>
                <a:gd name="T28" fmla="*/ 7 w 44"/>
                <a:gd name="T29" fmla="*/ 11 h 63"/>
                <a:gd name="T30" fmla="*/ 0 w 44"/>
                <a:gd name="T31" fmla="*/ 16 h 63"/>
                <a:gd name="T32" fmla="*/ 5 w 44"/>
                <a:gd name="T33" fmla="*/ 16 h 63"/>
                <a:gd name="T34" fmla="*/ 2 w 44"/>
                <a:gd name="T35" fmla="*/ 26 h 63"/>
                <a:gd name="T36" fmla="*/ 2 w 44"/>
                <a:gd name="T37" fmla="*/ 30 h 63"/>
                <a:gd name="T38" fmla="*/ 1 w 44"/>
                <a:gd name="T39"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 h="63">
                  <a:moveTo>
                    <a:pt x="1" y="30"/>
                  </a:moveTo>
                  <a:cubicBezTo>
                    <a:pt x="0" y="30"/>
                    <a:pt x="0" y="33"/>
                    <a:pt x="0" y="37"/>
                  </a:cubicBezTo>
                  <a:cubicBezTo>
                    <a:pt x="0" y="41"/>
                    <a:pt x="0" y="44"/>
                    <a:pt x="1" y="44"/>
                  </a:cubicBezTo>
                  <a:cubicBezTo>
                    <a:pt x="2" y="44"/>
                    <a:pt x="2" y="43"/>
                    <a:pt x="3" y="42"/>
                  </a:cubicBezTo>
                  <a:cubicBezTo>
                    <a:pt x="6" y="54"/>
                    <a:pt x="16" y="63"/>
                    <a:pt x="22" y="63"/>
                  </a:cubicBezTo>
                  <a:cubicBezTo>
                    <a:pt x="29" y="63"/>
                    <a:pt x="40" y="55"/>
                    <a:pt x="41" y="41"/>
                  </a:cubicBezTo>
                  <a:cubicBezTo>
                    <a:pt x="41" y="43"/>
                    <a:pt x="42" y="44"/>
                    <a:pt x="42" y="44"/>
                  </a:cubicBezTo>
                  <a:cubicBezTo>
                    <a:pt x="43" y="44"/>
                    <a:pt x="44" y="40"/>
                    <a:pt x="44" y="36"/>
                  </a:cubicBezTo>
                  <a:cubicBezTo>
                    <a:pt x="44" y="32"/>
                    <a:pt x="43" y="29"/>
                    <a:pt x="42" y="29"/>
                  </a:cubicBezTo>
                  <a:cubicBezTo>
                    <a:pt x="42" y="29"/>
                    <a:pt x="42" y="29"/>
                    <a:pt x="42" y="30"/>
                  </a:cubicBezTo>
                  <a:cubicBezTo>
                    <a:pt x="42" y="28"/>
                    <a:pt x="42" y="26"/>
                    <a:pt x="42" y="23"/>
                  </a:cubicBezTo>
                  <a:cubicBezTo>
                    <a:pt x="38" y="26"/>
                    <a:pt x="32" y="23"/>
                    <a:pt x="25" y="19"/>
                  </a:cubicBezTo>
                  <a:cubicBezTo>
                    <a:pt x="26" y="20"/>
                    <a:pt x="27" y="20"/>
                    <a:pt x="28" y="20"/>
                  </a:cubicBezTo>
                  <a:cubicBezTo>
                    <a:pt x="39" y="26"/>
                    <a:pt x="43" y="15"/>
                    <a:pt x="43" y="15"/>
                  </a:cubicBezTo>
                  <a:cubicBezTo>
                    <a:pt x="43" y="15"/>
                    <a:pt x="30" y="0"/>
                    <a:pt x="7" y="11"/>
                  </a:cubicBezTo>
                  <a:cubicBezTo>
                    <a:pt x="5" y="12"/>
                    <a:pt x="3" y="15"/>
                    <a:pt x="0" y="16"/>
                  </a:cubicBezTo>
                  <a:cubicBezTo>
                    <a:pt x="0" y="16"/>
                    <a:pt x="2" y="16"/>
                    <a:pt x="5" y="16"/>
                  </a:cubicBezTo>
                  <a:cubicBezTo>
                    <a:pt x="3" y="18"/>
                    <a:pt x="1" y="21"/>
                    <a:pt x="2" y="26"/>
                  </a:cubicBezTo>
                  <a:cubicBezTo>
                    <a:pt x="2" y="27"/>
                    <a:pt x="2" y="28"/>
                    <a:pt x="2" y="30"/>
                  </a:cubicBezTo>
                  <a:cubicBezTo>
                    <a:pt x="2" y="30"/>
                    <a:pt x="1" y="30"/>
                    <a:pt x="1"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3" name="Freeform 90"/>
            <p:cNvSpPr/>
            <p:nvPr/>
          </p:nvSpPr>
          <p:spPr bwMode="auto">
            <a:xfrm>
              <a:off x="5586413" y="1992312"/>
              <a:ext cx="41275" cy="15875"/>
            </a:xfrm>
            <a:custGeom>
              <a:avLst/>
              <a:gdLst>
                <a:gd name="T0" fmla="*/ 13 w 24"/>
                <a:gd name="T1" fmla="*/ 0 h 9"/>
                <a:gd name="T2" fmla="*/ 9 w 24"/>
                <a:gd name="T3" fmla="*/ 9 h 9"/>
                <a:gd name="T4" fmla="*/ 20 w 24"/>
                <a:gd name="T5" fmla="*/ 5 h 9"/>
                <a:gd name="T6" fmla="*/ 21 w 24"/>
                <a:gd name="T7" fmla="*/ 5 h 9"/>
                <a:gd name="T8" fmla="*/ 24 w 24"/>
                <a:gd name="T9" fmla="*/ 5 h 9"/>
                <a:gd name="T10" fmla="*/ 24 w 24"/>
                <a:gd name="T11" fmla="*/ 1 h 9"/>
                <a:gd name="T12" fmla="*/ 24 w 24"/>
                <a:gd name="T13" fmla="*/ 0 h 9"/>
                <a:gd name="T14" fmla="*/ 13 w 24"/>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9">
                  <a:moveTo>
                    <a:pt x="13" y="0"/>
                  </a:moveTo>
                  <a:cubicBezTo>
                    <a:pt x="13" y="0"/>
                    <a:pt x="0" y="8"/>
                    <a:pt x="9" y="9"/>
                  </a:cubicBezTo>
                  <a:cubicBezTo>
                    <a:pt x="14" y="9"/>
                    <a:pt x="17" y="7"/>
                    <a:pt x="20" y="5"/>
                  </a:cubicBezTo>
                  <a:cubicBezTo>
                    <a:pt x="21" y="4"/>
                    <a:pt x="21" y="5"/>
                    <a:pt x="21" y="5"/>
                  </a:cubicBezTo>
                  <a:cubicBezTo>
                    <a:pt x="22" y="5"/>
                    <a:pt x="23" y="5"/>
                    <a:pt x="24" y="5"/>
                  </a:cubicBezTo>
                  <a:cubicBezTo>
                    <a:pt x="24" y="2"/>
                    <a:pt x="24" y="1"/>
                    <a:pt x="24" y="1"/>
                  </a:cubicBezTo>
                  <a:cubicBezTo>
                    <a:pt x="24" y="0"/>
                    <a:pt x="24" y="0"/>
                    <a:pt x="24" y="0"/>
                  </a:cubicBezTo>
                  <a:lnTo>
                    <a:pt x="1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4" name="Freeform 91"/>
            <p:cNvSpPr/>
            <p:nvPr/>
          </p:nvSpPr>
          <p:spPr bwMode="auto">
            <a:xfrm>
              <a:off x="5657851" y="1992312"/>
              <a:ext cx="42863" cy="15875"/>
            </a:xfrm>
            <a:custGeom>
              <a:avLst/>
              <a:gdLst>
                <a:gd name="T0" fmla="*/ 12 w 25"/>
                <a:gd name="T1" fmla="*/ 0 h 9"/>
                <a:gd name="T2" fmla="*/ 1 w 25"/>
                <a:gd name="T3" fmla="*/ 0 h 9"/>
                <a:gd name="T4" fmla="*/ 1 w 25"/>
                <a:gd name="T5" fmla="*/ 1 h 9"/>
                <a:gd name="T6" fmla="*/ 1 w 25"/>
                <a:gd name="T7" fmla="*/ 5 h 9"/>
                <a:gd name="T8" fmla="*/ 4 w 25"/>
                <a:gd name="T9" fmla="*/ 5 h 9"/>
                <a:gd name="T10" fmla="*/ 5 w 25"/>
                <a:gd name="T11" fmla="*/ 5 h 9"/>
                <a:gd name="T12" fmla="*/ 16 w 25"/>
                <a:gd name="T13" fmla="*/ 9 h 9"/>
                <a:gd name="T14" fmla="*/ 12 w 25"/>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9">
                  <a:moveTo>
                    <a:pt x="12" y="0"/>
                  </a:moveTo>
                  <a:cubicBezTo>
                    <a:pt x="1" y="0"/>
                    <a:pt x="1" y="0"/>
                    <a:pt x="1" y="0"/>
                  </a:cubicBezTo>
                  <a:cubicBezTo>
                    <a:pt x="1" y="1"/>
                    <a:pt x="1" y="1"/>
                    <a:pt x="1" y="1"/>
                  </a:cubicBezTo>
                  <a:cubicBezTo>
                    <a:pt x="1" y="1"/>
                    <a:pt x="0" y="2"/>
                    <a:pt x="1" y="5"/>
                  </a:cubicBezTo>
                  <a:cubicBezTo>
                    <a:pt x="2" y="5"/>
                    <a:pt x="3" y="5"/>
                    <a:pt x="4" y="5"/>
                  </a:cubicBezTo>
                  <a:cubicBezTo>
                    <a:pt x="4" y="5"/>
                    <a:pt x="4" y="4"/>
                    <a:pt x="5" y="5"/>
                  </a:cubicBezTo>
                  <a:cubicBezTo>
                    <a:pt x="8" y="7"/>
                    <a:pt x="11" y="9"/>
                    <a:pt x="16" y="9"/>
                  </a:cubicBezTo>
                  <a:cubicBezTo>
                    <a:pt x="25" y="8"/>
                    <a:pt x="12" y="0"/>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5" name="Freeform 92"/>
            <p:cNvSpPr/>
            <p:nvPr/>
          </p:nvSpPr>
          <p:spPr bwMode="auto">
            <a:xfrm>
              <a:off x="6189663" y="2349500"/>
              <a:ext cx="66675" cy="42863"/>
            </a:xfrm>
            <a:custGeom>
              <a:avLst/>
              <a:gdLst>
                <a:gd name="T0" fmla="*/ 0 w 42"/>
                <a:gd name="T1" fmla="*/ 25 h 27"/>
                <a:gd name="T2" fmla="*/ 2 w 42"/>
                <a:gd name="T3" fmla="*/ 27 h 27"/>
                <a:gd name="T4" fmla="*/ 42 w 42"/>
                <a:gd name="T5" fmla="*/ 2 h 27"/>
                <a:gd name="T6" fmla="*/ 40 w 42"/>
                <a:gd name="T7" fmla="*/ 0 h 27"/>
                <a:gd name="T8" fmla="*/ 0 w 42"/>
                <a:gd name="T9" fmla="*/ 25 h 27"/>
              </a:gdLst>
              <a:ahLst/>
              <a:cxnLst>
                <a:cxn ang="0">
                  <a:pos x="T0" y="T1"/>
                </a:cxn>
                <a:cxn ang="0">
                  <a:pos x="T2" y="T3"/>
                </a:cxn>
                <a:cxn ang="0">
                  <a:pos x="T4" y="T5"/>
                </a:cxn>
                <a:cxn ang="0">
                  <a:pos x="T6" y="T7"/>
                </a:cxn>
                <a:cxn ang="0">
                  <a:pos x="T8" y="T9"/>
                </a:cxn>
              </a:cxnLst>
              <a:rect l="0" t="0" r="r" b="b"/>
              <a:pathLst>
                <a:path w="42" h="27">
                  <a:moveTo>
                    <a:pt x="0" y="25"/>
                  </a:moveTo>
                  <a:lnTo>
                    <a:pt x="2" y="27"/>
                  </a:lnTo>
                  <a:lnTo>
                    <a:pt x="42" y="2"/>
                  </a:lnTo>
                  <a:lnTo>
                    <a:pt x="40" y="0"/>
                  </a:ln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6" name="Freeform 93"/>
            <p:cNvSpPr/>
            <p:nvPr/>
          </p:nvSpPr>
          <p:spPr bwMode="auto">
            <a:xfrm>
              <a:off x="6316663" y="2266950"/>
              <a:ext cx="68263" cy="44450"/>
            </a:xfrm>
            <a:custGeom>
              <a:avLst/>
              <a:gdLst>
                <a:gd name="T0" fmla="*/ 0 w 43"/>
                <a:gd name="T1" fmla="*/ 25 h 28"/>
                <a:gd name="T2" fmla="*/ 2 w 43"/>
                <a:gd name="T3" fmla="*/ 28 h 28"/>
                <a:gd name="T4" fmla="*/ 43 w 43"/>
                <a:gd name="T5" fmla="*/ 2 h 28"/>
                <a:gd name="T6" fmla="*/ 41 w 43"/>
                <a:gd name="T7" fmla="*/ 0 h 28"/>
                <a:gd name="T8" fmla="*/ 0 w 43"/>
                <a:gd name="T9" fmla="*/ 25 h 28"/>
              </a:gdLst>
              <a:ahLst/>
              <a:cxnLst>
                <a:cxn ang="0">
                  <a:pos x="T0" y="T1"/>
                </a:cxn>
                <a:cxn ang="0">
                  <a:pos x="T2" y="T3"/>
                </a:cxn>
                <a:cxn ang="0">
                  <a:pos x="T4" y="T5"/>
                </a:cxn>
                <a:cxn ang="0">
                  <a:pos x="T6" y="T7"/>
                </a:cxn>
                <a:cxn ang="0">
                  <a:pos x="T8" y="T9"/>
                </a:cxn>
              </a:cxnLst>
              <a:rect l="0" t="0" r="r" b="b"/>
              <a:pathLst>
                <a:path w="43" h="28">
                  <a:moveTo>
                    <a:pt x="0" y="25"/>
                  </a:moveTo>
                  <a:lnTo>
                    <a:pt x="2" y="28"/>
                  </a:lnTo>
                  <a:lnTo>
                    <a:pt x="43" y="2"/>
                  </a:lnTo>
                  <a:lnTo>
                    <a:pt x="41" y="0"/>
                  </a:ln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7" name="Freeform 94"/>
            <p:cNvSpPr/>
            <p:nvPr/>
          </p:nvSpPr>
          <p:spPr bwMode="auto">
            <a:xfrm>
              <a:off x="6445251" y="2208212"/>
              <a:ext cx="31750" cy="22225"/>
            </a:xfrm>
            <a:custGeom>
              <a:avLst/>
              <a:gdLst>
                <a:gd name="T0" fmla="*/ 0 w 20"/>
                <a:gd name="T1" fmla="*/ 12 h 14"/>
                <a:gd name="T2" fmla="*/ 1 w 20"/>
                <a:gd name="T3" fmla="*/ 14 h 14"/>
                <a:gd name="T4" fmla="*/ 20 w 20"/>
                <a:gd name="T5" fmla="*/ 2 h 14"/>
                <a:gd name="T6" fmla="*/ 19 w 20"/>
                <a:gd name="T7" fmla="*/ 0 h 14"/>
                <a:gd name="T8" fmla="*/ 0 w 20"/>
                <a:gd name="T9" fmla="*/ 12 h 14"/>
              </a:gdLst>
              <a:ahLst/>
              <a:cxnLst>
                <a:cxn ang="0">
                  <a:pos x="T0" y="T1"/>
                </a:cxn>
                <a:cxn ang="0">
                  <a:pos x="T2" y="T3"/>
                </a:cxn>
                <a:cxn ang="0">
                  <a:pos x="T4" y="T5"/>
                </a:cxn>
                <a:cxn ang="0">
                  <a:pos x="T6" y="T7"/>
                </a:cxn>
                <a:cxn ang="0">
                  <a:pos x="T8" y="T9"/>
                </a:cxn>
              </a:cxnLst>
              <a:rect l="0" t="0" r="r" b="b"/>
              <a:pathLst>
                <a:path w="20" h="14">
                  <a:moveTo>
                    <a:pt x="0" y="12"/>
                  </a:moveTo>
                  <a:lnTo>
                    <a:pt x="1" y="14"/>
                  </a:lnTo>
                  <a:lnTo>
                    <a:pt x="20" y="2"/>
                  </a:lnTo>
                  <a:lnTo>
                    <a:pt x="19" y="0"/>
                  </a:lnTo>
                  <a:lnTo>
                    <a:pt x="0"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8" name="Freeform 95"/>
            <p:cNvSpPr/>
            <p:nvPr/>
          </p:nvSpPr>
          <p:spPr bwMode="auto">
            <a:xfrm>
              <a:off x="6362701" y="1947862"/>
              <a:ext cx="49213" cy="49213"/>
            </a:xfrm>
            <a:custGeom>
              <a:avLst/>
              <a:gdLst>
                <a:gd name="T0" fmla="*/ 0 w 31"/>
                <a:gd name="T1" fmla="*/ 2 h 31"/>
                <a:gd name="T2" fmla="*/ 29 w 31"/>
                <a:gd name="T3" fmla="*/ 31 h 31"/>
                <a:gd name="T4" fmla="*/ 31 w 31"/>
                <a:gd name="T5" fmla="*/ 28 h 31"/>
                <a:gd name="T6" fmla="*/ 2 w 31"/>
                <a:gd name="T7" fmla="*/ 0 h 31"/>
                <a:gd name="T8" fmla="*/ 0 w 31"/>
                <a:gd name="T9" fmla="*/ 2 h 31"/>
              </a:gdLst>
              <a:ahLst/>
              <a:cxnLst>
                <a:cxn ang="0">
                  <a:pos x="T0" y="T1"/>
                </a:cxn>
                <a:cxn ang="0">
                  <a:pos x="T2" y="T3"/>
                </a:cxn>
                <a:cxn ang="0">
                  <a:pos x="T4" y="T5"/>
                </a:cxn>
                <a:cxn ang="0">
                  <a:pos x="T6" y="T7"/>
                </a:cxn>
                <a:cxn ang="0">
                  <a:pos x="T8" y="T9"/>
                </a:cxn>
              </a:cxnLst>
              <a:rect l="0" t="0" r="r" b="b"/>
              <a:pathLst>
                <a:path w="31" h="31">
                  <a:moveTo>
                    <a:pt x="0" y="2"/>
                  </a:moveTo>
                  <a:lnTo>
                    <a:pt x="29" y="31"/>
                  </a:lnTo>
                  <a:lnTo>
                    <a:pt x="31" y="28"/>
                  </a:lnTo>
                  <a:lnTo>
                    <a:pt x="2" y="0"/>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49" name="Freeform 96"/>
            <p:cNvSpPr/>
            <p:nvPr/>
          </p:nvSpPr>
          <p:spPr bwMode="auto">
            <a:xfrm>
              <a:off x="6289676" y="1879600"/>
              <a:ext cx="28575" cy="28575"/>
            </a:xfrm>
            <a:custGeom>
              <a:avLst/>
              <a:gdLst>
                <a:gd name="T0" fmla="*/ 3 w 18"/>
                <a:gd name="T1" fmla="*/ 0 h 18"/>
                <a:gd name="T2" fmla="*/ 0 w 18"/>
                <a:gd name="T3" fmla="*/ 2 h 18"/>
                <a:gd name="T4" fmla="*/ 16 w 18"/>
                <a:gd name="T5" fmla="*/ 18 h 18"/>
                <a:gd name="T6" fmla="*/ 18 w 18"/>
                <a:gd name="T7" fmla="*/ 15 h 18"/>
                <a:gd name="T8" fmla="*/ 3 w 18"/>
                <a:gd name="T9" fmla="*/ 0 h 18"/>
              </a:gdLst>
              <a:ahLst/>
              <a:cxnLst>
                <a:cxn ang="0">
                  <a:pos x="T0" y="T1"/>
                </a:cxn>
                <a:cxn ang="0">
                  <a:pos x="T2" y="T3"/>
                </a:cxn>
                <a:cxn ang="0">
                  <a:pos x="T4" y="T5"/>
                </a:cxn>
                <a:cxn ang="0">
                  <a:pos x="T6" y="T7"/>
                </a:cxn>
                <a:cxn ang="0">
                  <a:pos x="T8" y="T9"/>
                </a:cxn>
              </a:cxnLst>
              <a:rect l="0" t="0" r="r" b="b"/>
              <a:pathLst>
                <a:path w="18" h="18">
                  <a:moveTo>
                    <a:pt x="3" y="0"/>
                  </a:moveTo>
                  <a:lnTo>
                    <a:pt x="0" y="2"/>
                  </a:lnTo>
                  <a:lnTo>
                    <a:pt x="16" y="18"/>
                  </a:lnTo>
                  <a:lnTo>
                    <a:pt x="18" y="15"/>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50" name="Freeform 97"/>
            <p:cNvSpPr/>
            <p:nvPr/>
          </p:nvSpPr>
          <p:spPr bwMode="auto">
            <a:xfrm>
              <a:off x="5824538" y="1933575"/>
              <a:ext cx="80963" cy="22225"/>
            </a:xfrm>
            <a:custGeom>
              <a:avLst/>
              <a:gdLst>
                <a:gd name="T0" fmla="*/ 51 w 51"/>
                <a:gd name="T1" fmla="*/ 0 h 14"/>
                <a:gd name="T2" fmla="*/ 0 w 51"/>
                <a:gd name="T3" fmla="*/ 12 h 14"/>
                <a:gd name="T4" fmla="*/ 1 w 51"/>
                <a:gd name="T5" fmla="*/ 14 h 14"/>
                <a:gd name="T6" fmla="*/ 51 w 51"/>
                <a:gd name="T7" fmla="*/ 2 h 14"/>
                <a:gd name="T8" fmla="*/ 51 w 51"/>
                <a:gd name="T9" fmla="*/ 0 h 14"/>
              </a:gdLst>
              <a:ahLst/>
              <a:cxnLst>
                <a:cxn ang="0">
                  <a:pos x="T0" y="T1"/>
                </a:cxn>
                <a:cxn ang="0">
                  <a:pos x="T2" y="T3"/>
                </a:cxn>
                <a:cxn ang="0">
                  <a:pos x="T4" y="T5"/>
                </a:cxn>
                <a:cxn ang="0">
                  <a:pos x="T6" y="T7"/>
                </a:cxn>
                <a:cxn ang="0">
                  <a:pos x="T8" y="T9"/>
                </a:cxn>
              </a:cxnLst>
              <a:rect l="0" t="0" r="r" b="b"/>
              <a:pathLst>
                <a:path w="51" h="14">
                  <a:moveTo>
                    <a:pt x="51" y="0"/>
                  </a:moveTo>
                  <a:lnTo>
                    <a:pt x="0" y="12"/>
                  </a:lnTo>
                  <a:lnTo>
                    <a:pt x="1" y="14"/>
                  </a:lnTo>
                  <a:lnTo>
                    <a:pt x="51" y="2"/>
                  </a:lnTo>
                  <a:lnTo>
                    <a:pt x="5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51" name="Freeform 98"/>
            <p:cNvSpPr>
              <a:spLocks noEditPoints="1"/>
            </p:cNvSpPr>
            <p:nvPr/>
          </p:nvSpPr>
          <p:spPr bwMode="auto">
            <a:xfrm>
              <a:off x="5540376" y="1714500"/>
              <a:ext cx="207963" cy="352425"/>
            </a:xfrm>
            <a:custGeom>
              <a:avLst/>
              <a:gdLst>
                <a:gd name="T0" fmla="*/ 99 w 119"/>
                <a:gd name="T1" fmla="*/ 155 h 202"/>
                <a:gd name="T2" fmla="*/ 84 w 119"/>
                <a:gd name="T3" fmla="*/ 96 h 202"/>
                <a:gd name="T4" fmla="*/ 87 w 119"/>
                <a:gd name="T5" fmla="*/ 88 h 202"/>
                <a:gd name="T6" fmla="*/ 92 w 119"/>
                <a:gd name="T7" fmla="*/ 31 h 202"/>
                <a:gd name="T8" fmla="*/ 93 w 119"/>
                <a:gd name="T9" fmla="*/ 29 h 202"/>
                <a:gd name="T10" fmla="*/ 103 w 119"/>
                <a:gd name="T11" fmla="*/ 84 h 202"/>
                <a:gd name="T12" fmla="*/ 76 w 119"/>
                <a:gd name="T13" fmla="*/ 2 h 202"/>
                <a:gd name="T14" fmla="*/ 66 w 119"/>
                <a:gd name="T15" fmla="*/ 36 h 202"/>
                <a:gd name="T16" fmla="*/ 64 w 119"/>
                <a:gd name="T17" fmla="*/ 9 h 202"/>
                <a:gd name="T18" fmla="*/ 58 w 119"/>
                <a:gd name="T19" fmla="*/ 6 h 202"/>
                <a:gd name="T20" fmla="*/ 58 w 119"/>
                <a:gd name="T21" fmla="*/ 11 h 202"/>
                <a:gd name="T22" fmla="*/ 54 w 119"/>
                <a:gd name="T23" fmla="*/ 36 h 202"/>
                <a:gd name="T24" fmla="*/ 44 w 119"/>
                <a:gd name="T25" fmla="*/ 2 h 202"/>
                <a:gd name="T26" fmla="*/ 14 w 119"/>
                <a:gd name="T27" fmla="*/ 84 h 202"/>
                <a:gd name="T28" fmla="*/ 24 w 119"/>
                <a:gd name="T29" fmla="*/ 29 h 202"/>
                <a:gd name="T30" fmla="*/ 26 w 119"/>
                <a:gd name="T31" fmla="*/ 30 h 202"/>
                <a:gd name="T32" fmla="*/ 30 w 119"/>
                <a:gd name="T33" fmla="*/ 88 h 202"/>
                <a:gd name="T34" fmla="*/ 34 w 119"/>
                <a:gd name="T35" fmla="*/ 95 h 202"/>
                <a:gd name="T36" fmla="*/ 33 w 119"/>
                <a:gd name="T37" fmla="*/ 149 h 202"/>
                <a:gd name="T38" fmla="*/ 19 w 119"/>
                <a:gd name="T39" fmla="*/ 133 h 202"/>
                <a:gd name="T40" fmla="*/ 15 w 119"/>
                <a:gd name="T41" fmla="*/ 166 h 202"/>
                <a:gd name="T42" fmla="*/ 0 w 119"/>
                <a:gd name="T43" fmla="*/ 177 h 202"/>
                <a:gd name="T44" fmla="*/ 19 w 119"/>
                <a:gd name="T45" fmla="*/ 175 h 202"/>
                <a:gd name="T46" fmla="*/ 66 w 119"/>
                <a:gd name="T47" fmla="*/ 202 h 202"/>
                <a:gd name="T48" fmla="*/ 60 w 119"/>
                <a:gd name="T49" fmla="*/ 187 h 202"/>
                <a:gd name="T50" fmla="*/ 106 w 119"/>
                <a:gd name="T51" fmla="*/ 166 h 202"/>
                <a:gd name="T52" fmla="*/ 119 w 119"/>
                <a:gd name="T53" fmla="*/ 151 h 202"/>
                <a:gd name="T54" fmla="*/ 99 w 119"/>
                <a:gd name="T55" fmla="*/ 153 h 202"/>
                <a:gd name="T56" fmla="*/ 59 w 119"/>
                <a:gd name="T57" fmla="*/ 108 h 202"/>
                <a:gd name="T58" fmla="*/ 65 w 119"/>
                <a:gd name="T59" fmla="*/ 145 h 202"/>
                <a:gd name="T60" fmla="*/ 53 w 119"/>
                <a:gd name="T61" fmla="*/ 146 h 202"/>
                <a:gd name="T62" fmla="*/ 60 w 119"/>
                <a:gd name="T63" fmla="*/ 181 h 202"/>
                <a:gd name="T64" fmla="*/ 38 w 119"/>
                <a:gd name="T65" fmla="*/ 155 h 202"/>
                <a:gd name="T66" fmla="*/ 52 w 119"/>
                <a:gd name="T67" fmla="*/ 158 h 202"/>
                <a:gd name="T68" fmla="*/ 60 w 119"/>
                <a:gd name="T69" fmla="*/ 152 h 202"/>
                <a:gd name="T70" fmla="*/ 66 w 119"/>
                <a:gd name="T71" fmla="*/ 158 h 202"/>
                <a:gd name="T72" fmla="*/ 79 w 119"/>
                <a:gd name="T73" fmla="*/ 154 h 202"/>
                <a:gd name="T74" fmla="*/ 60 w 119"/>
                <a:gd name="T75" fmla="*/ 18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9" h="202">
                  <a:moveTo>
                    <a:pt x="99" y="153"/>
                  </a:moveTo>
                  <a:cubicBezTo>
                    <a:pt x="99" y="155"/>
                    <a:pt x="99" y="155"/>
                    <a:pt x="99" y="155"/>
                  </a:cubicBezTo>
                  <a:cubicBezTo>
                    <a:pt x="95" y="152"/>
                    <a:pt x="88" y="149"/>
                    <a:pt x="80" y="147"/>
                  </a:cubicBezTo>
                  <a:cubicBezTo>
                    <a:pt x="84" y="96"/>
                    <a:pt x="84" y="96"/>
                    <a:pt x="84" y="96"/>
                  </a:cubicBezTo>
                  <a:cubicBezTo>
                    <a:pt x="85" y="93"/>
                    <a:pt x="86" y="91"/>
                    <a:pt x="87" y="89"/>
                  </a:cubicBezTo>
                  <a:cubicBezTo>
                    <a:pt x="87" y="88"/>
                    <a:pt x="87" y="88"/>
                    <a:pt x="87" y="88"/>
                  </a:cubicBezTo>
                  <a:cubicBezTo>
                    <a:pt x="87" y="88"/>
                    <a:pt x="88" y="80"/>
                    <a:pt x="89" y="69"/>
                  </a:cubicBezTo>
                  <a:cubicBezTo>
                    <a:pt x="92" y="31"/>
                    <a:pt x="92" y="31"/>
                    <a:pt x="92" y="31"/>
                  </a:cubicBezTo>
                  <a:cubicBezTo>
                    <a:pt x="92" y="31"/>
                    <a:pt x="92" y="31"/>
                    <a:pt x="92" y="31"/>
                  </a:cubicBezTo>
                  <a:cubicBezTo>
                    <a:pt x="92" y="30"/>
                    <a:pt x="93" y="29"/>
                    <a:pt x="93" y="29"/>
                  </a:cubicBezTo>
                  <a:cubicBezTo>
                    <a:pt x="95" y="27"/>
                    <a:pt x="94" y="78"/>
                    <a:pt x="93" y="86"/>
                  </a:cubicBezTo>
                  <a:cubicBezTo>
                    <a:pt x="95" y="87"/>
                    <a:pt x="99" y="86"/>
                    <a:pt x="103" y="84"/>
                  </a:cubicBezTo>
                  <a:cubicBezTo>
                    <a:pt x="106" y="73"/>
                    <a:pt x="110" y="21"/>
                    <a:pt x="109" y="16"/>
                  </a:cubicBezTo>
                  <a:cubicBezTo>
                    <a:pt x="108" y="13"/>
                    <a:pt x="90" y="0"/>
                    <a:pt x="76" y="2"/>
                  </a:cubicBezTo>
                  <a:cubicBezTo>
                    <a:pt x="76" y="2"/>
                    <a:pt x="75" y="2"/>
                    <a:pt x="74" y="3"/>
                  </a:cubicBezTo>
                  <a:cubicBezTo>
                    <a:pt x="66" y="36"/>
                    <a:pt x="66" y="36"/>
                    <a:pt x="66" y="36"/>
                  </a:cubicBezTo>
                  <a:cubicBezTo>
                    <a:pt x="63" y="12"/>
                    <a:pt x="63" y="12"/>
                    <a:pt x="63" y="12"/>
                  </a:cubicBezTo>
                  <a:cubicBezTo>
                    <a:pt x="64" y="9"/>
                    <a:pt x="64" y="9"/>
                    <a:pt x="64" y="9"/>
                  </a:cubicBezTo>
                  <a:cubicBezTo>
                    <a:pt x="62" y="6"/>
                    <a:pt x="62" y="6"/>
                    <a:pt x="62" y="6"/>
                  </a:cubicBezTo>
                  <a:cubicBezTo>
                    <a:pt x="58" y="6"/>
                    <a:pt x="58" y="6"/>
                    <a:pt x="58" y="6"/>
                  </a:cubicBezTo>
                  <a:cubicBezTo>
                    <a:pt x="57" y="9"/>
                    <a:pt x="57" y="9"/>
                    <a:pt x="57" y="9"/>
                  </a:cubicBezTo>
                  <a:cubicBezTo>
                    <a:pt x="58" y="11"/>
                    <a:pt x="58" y="11"/>
                    <a:pt x="58" y="11"/>
                  </a:cubicBezTo>
                  <a:cubicBezTo>
                    <a:pt x="54" y="34"/>
                    <a:pt x="54" y="34"/>
                    <a:pt x="54" y="34"/>
                  </a:cubicBezTo>
                  <a:cubicBezTo>
                    <a:pt x="54" y="36"/>
                    <a:pt x="54" y="36"/>
                    <a:pt x="54" y="36"/>
                  </a:cubicBezTo>
                  <a:cubicBezTo>
                    <a:pt x="45" y="2"/>
                    <a:pt x="45" y="2"/>
                    <a:pt x="45" y="2"/>
                  </a:cubicBezTo>
                  <a:cubicBezTo>
                    <a:pt x="45" y="2"/>
                    <a:pt x="44" y="2"/>
                    <a:pt x="44" y="2"/>
                  </a:cubicBezTo>
                  <a:cubicBezTo>
                    <a:pt x="29" y="4"/>
                    <a:pt x="11" y="9"/>
                    <a:pt x="10" y="19"/>
                  </a:cubicBezTo>
                  <a:cubicBezTo>
                    <a:pt x="9" y="24"/>
                    <a:pt x="12" y="73"/>
                    <a:pt x="14" y="84"/>
                  </a:cubicBezTo>
                  <a:cubicBezTo>
                    <a:pt x="19" y="87"/>
                    <a:pt x="24" y="86"/>
                    <a:pt x="26" y="86"/>
                  </a:cubicBezTo>
                  <a:cubicBezTo>
                    <a:pt x="26" y="79"/>
                    <a:pt x="23" y="28"/>
                    <a:pt x="24" y="29"/>
                  </a:cubicBezTo>
                  <a:cubicBezTo>
                    <a:pt x="25" y="29"/>
                    <a:pt x="25" y="30"/>
                    <a:pt x="26" y="30"/>
                  </a:cubicBezTo>
                  <a:cubicBezTo>
                    <a:pt x="26" y="30"/>
                    <a:pt x="26" y="30"/>
                    <a:pt x="26" y="30"/>
                  </a:cubicBezTo>
                  <a:cubicBezTo>
                    <a:pt x="28" y="59"/>
                    <a:pt x="28" y="59"/>
                    <a:pt x="28" y="59"/>
                  </a:cubicBezTo>
                  <a:cubicBezTo>
                    <a:pt x="29" y="76"/>
                    <a:pt x="30" y="88"/>
                    <a:pt x="30" y="88"/>
                  </a:cubicBezTo>
                  <a:cubicBezTo>
                    <a:pt x="31" y="89"/>
                    <a:pt x="31" y="89"/>
                    <a:pt x="31" y="89"/>
                  </a:cubicBezTo>
                  <a:cubicBezTo>
                    <a:pt x="31" y="91"/>
                    <a:pt x="32" y="93"/>
                    <a:pt x="34" y="95"/>
                  </a:cubicBezTo>
                  <a:cubicBezTo>
                    <a:pt x="38" y="148"/>
                    <a:pt x="38" y="148"/>
                    <a:pt x="38" y="148"/>
                  </a:cubicBezTo>
                  <a:cubicBezTo>
                    <a:pt x="36" y="148"/>
                    <a:pt x="35" y="149"/>
                    <a:pt x="33" y="149"/>
                  </a:cubicBezTo>
                  <a:cubicBezTo>
                    <a:pt x="22" y="131"/>
                    <a:pt x="22" y="131"/>
                    <a:pt x="22" y="131"/>
                  </a:cubicBezTo>
                  <a:cubicBezTo>
                    <a:pt x="19" y="133"/>
                    <a:pt x="19" y="133"/>
                    <a:pt x="19" y="133"/>
                  </a:cubicBezTo>
                  <a:cubicBezTo>
                    <a:pt x="31" y="150"/>
                    <a:pt x="31" y="150"/>
                    <a:pt x="31" y="150"/>
                  </a:cubicBezTo>
                  <a:cubicBezTo>
                    <a:pt x="21" y="154"/>
                    <a:pt x="15" y="160"/>
                    <a:pt x="15" y="166"/>
                  </a:cubicBezTo>
                  <a:cubicBezTo>
                    <a:pt x="15" y="169"/>
                    <a:pt x="16" y="171"/>
                    <a:pt x="17" y="173"/>
                  </a:cubicBezTo>
                  <a:cubicBezTo>
                    <a:pt x="0" y="177"/>
                    <a:pt x="0" y="177"/>
                    <a:pt x="0" y="177"/>
                  </a:cubicBezTo>
                  <a:cubicBezTo>
                    <a:pt x="0" y="180"/>
                    <a:pt x="0" y="180"/>
                    <a:pt x="0" y="180"/>
                  </a:cubicBezTo>
                  <a:cubicBezTo>
                    <a:pt x="19" y="175"/>
                    <a:pt x="19" y="175"/>
                    <a:pt x="19" y="175"/>
                  </a:cubicBezTo>
                  <a:cubicBezTo>
                    <a:pt x="26" y="182"/>
                    <a:pt x="39" y="187"/>
                    <a:pt x="57" y="187"/>
                  </a:cubicBezTo>
                  <a:cubicBezTo>
                    <a:pt x="66" y="202"/>
                    <a:pt x="66" y="202"/>
                    <a:pt x="66" y="202"/>
                  </a:cubicBezTo>
                  <a:cubicBezTo>
                    <a:pt x="68" y="200"/>
                    <a:pt x="68" y="200"/>
                    <a:pt x="68" y="200"/>
                  </a:cubicBezTo>
                  <a:cubicBezTo>
                    <a:pt x="60" y="187"/>
                    <a:pt x="60" y="187"/>
                    <a:pt x="60" y="187"/>
                  </a:cubicBezTo>
                  <a:cubicBezTo>
                    <a:pt x="60" y="187"/>
                    <a:pt x="60" y="187"/>
                    <a:pt x="60" y="187"/>
                  </a:cubicBezTo>
                  <a:cubicBezTo>
                    <a:pt x="87" y="187"/>
                    <a:pt x="106" y="178"/>
                    <a:pt x="106" y="166"/>
                  </a:cubicBezTo>
                  <a:cubicBezTo>
                    <a:pt x="106" y="162"/>
                    <a:pt x="104" y="158"/>
                    <a:pt x="100" y="155"/>
                  </a:cubicBezTo>
                  <a:cubicBezTo>
                    <a:pt x="119" y="151"/>
                    <a:pt x="119" y="151"/>
                    <a:pt x="119" y="151"/>
                  </a:cubicBezTo>
                  <a:cubicBezTo>
                    <a:pt x="118" y="148"/>
                    <a:pt x="118" y="148"/>
                    <a:pt x="118" y="148"/>
                  </a:cubicBezTo>
                  <a:lnTo>
                    <a:pt x="99" y="153"/>
                  </a:lnTo>
                  <a:close/>
                  <a:moveTo>
                    <a:pt x="57" y="108"/>
                  </a:moveTo>
                  <a:cubicBezTo>
                    <a:pt x="58" y="108"/>
                    <a:pt x="58" y="108"/>
                    <a:pt x="59" y="108"/>
                  </a:cubicBezTo>
                  <a:cubicBezTo>
                    <a:pt x="59" y="108"/>
                    <a:pt x="60" y="108"/>
                    <a:pt x="60" y="108"/>
                  </a:cubicBezTo>
                  <a:cubicBezTo>
                    <a:pt x="65" y="145"/>
                    <a:pt x="65" y="145"/>
                    <a:pt x="65" y="145"/>
                  </a:cubicBezTo>
                  <a:cubicBezTo>
                    <a:pt x="63" y="145"/>
                    <a:pt x="62" y="145"/>
                    <a:pt x="60" y="145"/>
                  </a:cubicBezTo>
                  <a:cubicBezTo>
                    <a:pt x="58" y="145"/>
                    <a:pt x="55" y="146"/>
                    <a:pt x="53" y="146"/>
                  </a:cubicBezTo>
                  <a:lnTo>
                    <a:pt x="57" y="108"/>
                  </a:lnTo>
                  <a:close/>
                  <a:moveTo>
                    <a:pt x="60" y="181"/>
                  </a:moveTo>
                  <a:cubicBezTo>
                    <a:pt x="38" y="181"/>
                    <a:pt x="21" y="173"/>
                    <a:pt x="21" y="166"/>
                  </a:cubicBezTo>
                  <a:cubicBezTo>
                    <a:pt x="21" y="162"/>
                    <a:pt x="28" y="158"/>
                    <a:pt x="38" y="155"/>
                  </a:cubicBezTo>
                  <a:cubicBezTo>
                    <a:pt x="38" y="158"/>
                    <a:pt x="38" y="158"/>
                    <a:pt x="38" y="158"/>
                  </a:cubicBezTo>
                  <a:cubicBezTo>
                    <a:pt x="52" y="158"/>
                    <a:pt x="52" y="158"/>
                    <a:pt x="52" y="158"/>
                  </a:cubicBezTo>
                  <a:cubicBezTo>
                    <a:pt x="52" y="152"/>
                    <a:pt x="52" y="152"/>
                    <a:pt x="52" y="152"/>
                  </a:cubicBezTo>
                  <a:cubicBezTo>
                    <a:pt x="55" y="152"/>
                    <a:pt x="58" y="152"/>
                    <a:pt x="60" y="152"/>
                  </a:cubicBezTo>
                  <a:cubicBezTo>
                    <a:pt x="62" y="152"/>
                    <a:pt x="64" y="152"/>
                    <a:pt x="66" y="152"/>
                  </a:cubicBezTo>
                  <a:cubicBezTo>
                    <a:pt x="66" y="158"/>
                    <a:pt x="66" y="158"/>
                    <a:pt x="66" y="158"/>
                  </a:cubicBezTo>
                  <a:cubicBezTo>
                    <a:pt x="79" y="158"/>
                    <a:pt x="79" y="158"/>
                    <a:pt x="79" y="158"/>
                  </a:cubicBezTo>
                  <a:cubicBezTo>
                    <a:pt x="79" y="154"/>
                    <a:pt x="79" y="154"/>
                    <a:pt x="79" y="154"/>
                  </a:cubicBezTo>
                  <a:cubicBezTo>
                    <a:pt x="92" y="157"/>
                    <a:pt x="100" y="162"/>
                    <a:pt x="100" y="166"/>
                  </a:cubicBezTo>
                  <a:cubicBezTo>
                    <a:pt x="100" y="173"/>
                    <a:pt x="83" y="181"/>
                    <a:pt x="60" y="1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52" name="Freeform 99"/>
            <p:cNvSpPr/>
            <p:nvPr/>
          </p:nvSpPr>
          <p:spPr bwMode="auto">
            <a:xfrm>
              <a:off x="5822951" y="2311400"/>
              <a:ext cx="38100" cy="52388"/>
            </a:xfrm>
            <a:custGeom>
              <a:avLst/>
              <a:gdLst>
                <a:gd name="T0" fmla="*/ 22 w 24"/>
                <a:gd name="T1" fmla="*/ 33 h 33"/>
                <a:gd name="T2" fmla="*/ 24 w 24"/>
                <a:gd name="T3" fmla="*/ 32 h 33"/>
                <a:gd name="T4" fmla="*/ 3 w 24"/>
                <a:gd name="T5" fmla="*/ 0 h 33"/>
                <a:gd name="T6" fmla="*/ 0 w 24"/>
                <a:gd name="T7" fmla="*/ 3 h 33"/>
                <a:gd name="T8" fmla="*/ 22 w 24"/>
                <a:gd name="T9" fmla="*/ 33 h 33"/>
              </a:gdLst>
              <a:ahLst/>
              <a:cxnLst>
                <a:cxn ang="0">
                  <a:pos x="T0" y="T1"/>
                </a:cxn>
                <a:cxn ang="0">
                  <a:pos x="T2" y="T3"/>
                </a:cxn>
                <a:cxn ang="0">
                  <a:pos x="T4" y="T5"/>
                </a:cxn>
                <a:cxn ang="0">
                  <a:pos x="T6" y="T7"/>
                </a:cxn>
                <a:cxn ang="0">
                  <a:pos x="T8" y="T9"/>
                </a:cxn>
              </a:cxnLst>
              <a:rect l="0" t="0" r="r" b="b"/>
              <a:pathLst>
                <a:path w="24" h="33">
                  <a:moveTo>
                    <a:pt x="22" y="33"/>
                  </a:moveTo>
                  <a:lnTo>
                    <a:pt x="24" y="32"/>
                  </a:lnTo>
                  <a:lnTo>
                    <a:pt x="3" y="0"/>
                  </a:lnTo>
                  <a:lnTo>
                    <a:pt x="0" y="3"/>
                  </a:lnTo>
                  <a:lnTo>
                    <a:pt x="22"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53" name="Freeform 100"/>
            <p:cNvSpPr/>
            <p:nvPr/>
          </p:nvSpPr>
          <p:spPr bwMode="auto">
            <a:xfrm>
              <a:off x="5756276" y="2212975"/>
              <a:ext cx="36513" cy="52388"/>
            </a:xfrm>
            <a:custGeom>
              <a:avLst/>
              <a:gdLst>
                <a:gd name="T0" fmla="*/ 0 w 23"/>
                <a:gd name="T1" fmla="*/ 1 h 33"/>
                <a:gd name="T2" fmla="*/ 21 w 23"/>
                <a:gd name="T3" fmla="*/ 33 h 33"/>
                <a:gd name="T4" fmla="*/ 23 w 23"/>
                <a:gd name="T5" fmla="*/ 31 h 33"/>
                <a:gd name="T6" fmla="*/ 3 w 23"/>
                <a:gd name="T7" fmla="*/ 0 h 33"/>
                <a:gd name="T8" fmla="*/ 0 w 23"/>
                <a:gd name="T9" fmla="*/ 1 h 33"/>
              </a:gdLst>
              <a:ahLst/>
              <a:cxnLst>
                <a:cxn ang="0">
                  <a:pos x="T0" y="T1"/>
                </a:cxn>
                <a:cxn ang="0">
                  <a:pos x="T2" y="T3"/>
                </a:cxn>
                <a:cxn ang="0">
                  <a:pos x="T4" y="T5"/>
                </a:cxn>
                <a:cxn ang="0">
                  <a:pos x="T6" y="T7"/>
                </a:cxn>
                <a:cxn ang="0">
                  <a:pos x="T8" y="T9"/>
                </a:cxn>
              </a:cxnLst>
              <a:rect l="0" t="0" r="r" b="b"/>
              <a:pathLst>
                <a:path w="23" h="33">
                  <a:moveTo>
                    <a:pt x="0" y="1"/>
                  </a:moveTo>
                  <a:lnTo>
                    <a:pt x="21" y="33"/>
                  </a:lnTo>
                  <a:lnTo>
                    <a:pt x="23" y="31"/>
                  </a:lnTo>
                  <a:lnTo>
                    <a:pt x="3" y="0"/>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54" name="Freeform 101"/>
            <p:cNvSpPr/>
            <p:nvPr/>
          </p:nvSpPr>
          <p:spPr bwMode="auto">
            <a:xfrm>
              <a:off x="5689601" y="2112962"/>
              <a:ext cx="38100" cy="52388"/>
            </a:xfrm>
            <a:custGeom>
              <a:avLst/>
              <a:gdLst>
                <a:gd name="T0" fmla="*/ 0 w 24"/>
                <a:gd name="T1" fmla="*/ 1 h 33"/>
                <a:gd name="T2" fmla="*/ 22 w 24"/>
                <a:gd name="T3" fmla="*/ 33 h 33"/>
                <a:gd name="T4" fmla="*/ 24 w 24"/>
                <a:gd name="T5" fmla="*/ 31 h 33"/>
                <a:gd name="T6" fmla="*/ 3 w 24"/>
                <a:gd name="T7" fmla="*/ 0 h 33"/>
                <a:gd name="T8" fmla="*/ 0 w 24"/>
                <a:gd name="T9" fmla="*/ 1 h 33"/>
              </a:gdLst>
              <a:ahLst/>
              <a:cxnLst>
                <a:cxn ang="0">
                  <a:pos x="T0" y="T1"/>
                </a:cxn>
                <a:cxn ang="0">
                  <a:pos x="T2" y="T3"/>
                </a:cxn>
                <a:cxn ang="0">
                  <a:pos x="T4" y="T5"/>
                </a:cxn>
                <a:cxn ang="0">
                  <a:pos x="T6" y="T7"/>
                </a:cxn>
                <a:cxn ang="0">
                  <a:pos x="T8" y="T9"/>
                </a:cxn>
              </a:cxnLst>
              <a:rect l="0" t="0" r="r" b="b"/>
              <a:pathLst>
                <a:path w="24" h="33">
                  <a:moveTo>
                    <a:pt x="0" y="1"/>
                  </a:moveTo>
                  <a:lnTo>
                    <a:pt x="22" y="33"/>
                  </a:lnTo>
                  <a:lnTo>
                    <a:pt x="24" y="31"/>
                  </a:lnTo>
                  <a:lnTo>
                    <a:pt x="3" y="0"/>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55" name="Freeform 102"/>
            <p:cNvSpPr/>
            <p:nvPr/>
          </p:nvSpPr>
          <p:spPr bwMode="auto">
            <a:xfrm>
              <a:off x="6159501" y="1970087"/>
              <a:ext cx="34925" cy="57150"/>
            </a:xfrm>
            <a:custGeom>
              <a:avLst/>
              <a:gdLst>
                <a:gd name="T0" fmla="*/ 19 w 22"/>
                <a:gd name="T1" fmla="*/ 0 h 36"/>
                <a:gd name="T2" fmla="*/ 0 w 22"/>
                <a:gd name="T3" fmla="*/ 35 h 36"/>
                <a:gd name="T4" fmla="*/ 2 w 22"/>
                <a:gd name="T5" fmla="*/ 36 h 36"/>
                <a:gd name="T6" fmla="*/ 22 w 22"/>
                <a:gd name="T7" fmla="*/ 1 h 36"/>
                <a:gd name="T8" fmla="*/ 19 w 22"/>
                <a:gd name="T9" fmla="*/ 0 h 36"/>
              </a:gdLst>
              <a:ahLst/>
              <a:cxnLst>
                <a:cxn ang="0">
                  <a:pos x="T0" y="T1"/>
                </a:cxn>
                <a:cxn ang="0">
                  <a:pos x="T2" y="T3"/>
                </a:cxn>
                <a:cxn ang="0">
                  <a:pos x="T4" y="T5"/>
                </a:cxn>
                <a:cxn ang="0">
                  <a:pos x="T6" y="T7"/>
                </a:cxn>
                <a:cxn ang="0">
                  <a:pos x="T8" y="T9"/>
                </a:cxn>
              </a:cxnLst>
              <a:rect l="0" t="0" r="r" b="b"/>
              <a:pathLst>
                <a:path w="22" h="36">
                  <a:moveTo>
                    <a:pt x="19" y="0"/>
                  </a:moveTo>
                  <a:lnTo>
                    <a:pt x="0" y="35"/>
                  </a:lnTo>
                  <a:lnTo>
                    <a:pt x="2" y="36"/>
                  </a:lnTo>
                  <a:lnTo>
                    <a:pt x="22" y="1"/>
                  </a:lnTo>
                  <a:lnTo>
                    <a:pt x="1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56" name="Freeform 103"/>
            <p:cNvSpPr/>
            <p:nvPr/>
          </p:nvSpPr>
          <p:spPr bwMode="auto">
            <a:xfrm>
              <a:off x="6294438" y="1825625"/>
              <a:ext cx="26988" cy="15875"/>
            </a:xfrm>
            <a:custGeom>
              <a:avLst/>
              <a:gdLst>
                <a:gd name="T0" fmla="*/ 0 w 17"/>
                <a:gd name="T1" fmla="*/ 8 h 10"/>
                <a:gd name="T2" fmla="*/ 1 w 17"/>
                <a:gd name="T3" fmla="*/ 10 h 10"/>
                <a:gd name="T4" fmla="*/ 17 w 17"/>
                <a:gd name="T5" fmla="*/ 3 h 10"/>
                <a:gd name="T6" fmla="*/ 16 w 17"/>
                <a:gd name="T7" fmla="*/ 0 h 10"/>
                <a:gd name="T8" fmla="*/ 0 w 17"/>
                <a:gd name="T9" fmla="*/ 8 h 10"/>
              </a:gdLst>
              <a:ahLst/>
              <a:cxnLst>
                <a:cxn ang="0">
                  <a:pos x="T0" y="T1"/>
                </a:cxn>
                <a:cxn ang="0">
                  <a:pos x="T2" y="T3"/>
                </a:cxn>
                <a:cxn ang="0">
                  <a:pos x="T4" y="T5"/>
                </a:cxn>
                <a:cxn ang="0">
                  <a:pos x="T6" y="T7"/>
                </a:cxn>
                <a:cxn ang="0">
                  <a:pos x="T8" y="T9"/>
                </a:cxn>
              </a:cxnLst>
              <a:rect l="0" t="0" r="r" b="b"/>
              <a:pathLst>
                <a:path w="17" h="10">
                  <a:moveTo>
                    <a:pt x="0" y="8"/>
                  </a:moveTo>
                  <a:lnTo>
                    <a:pt x="1" y="10"/>
                  </a:lnTo>
                  <a:lnTo>
                    <a:pt x="17" y="3"/>
                  </a:lnTo>
                  <a:lnTo>
                    <a:pt x="16"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57" name="Freeform 104"/>
            <p:cNvSpPr/>
            <p:nvPr/>
          </p:nvSpPr>
          <p:spPr bwMode="auto">
            <a:xfrm>
              <a:off x="6159501" y="1819275"/>
              <a:ext cx="30163" cy="20638"/>
            </a:xfrm>
            <a:custGeom>
              <a:avLst/>
              <a:gdLst>
                <a:gd name="T0" fmla="*/ 0 w 19"/>
                <a:gd name="T1" fmla="*/ 2 h 13"/>
                <a:gd name="T2" fmla="*/ 18 w 19"/>
                <a:gd name="T3" fmla="*/ 13 h 13"/>
                <a:gd name="T4" fmla="*/ 19 w 19"/>
                <a:gd name="T5" fmla="*/ 10 h 13"/>
                <a:gd name="T6" fmla="*/ 2 w 19"/>
                <a:gd name="T7" fmla="*/ 0 h 13"/>
                <a:gd name="T8" fmla="*/ 0 w 19"/>
                <a:gd name="T9" fmla="*/ 2 h 13"/>
              </a:gdLst>
              <a:ahLst/>
              <a:cxnLst>
                <a:cxn ang="0">
                  <a:pos x="T0" y="T1"/>
                </a:cxn>
                <a:cxn ang="0">
                  <a:pos x="T2" y="T3"/>
                </a:cxn>
                <a:cxn ang="0">
                  <a:pos x="T4" y="T5"/>
                </a:cxn>
                <a:cxn ang="0">
                  <a:pos x="T6" y="T7"/>
                </a:cxn>
                <a:cxn ang="0">
                  <a:pos x="T8" y="T9"/>
                </a:cxn>
              </a:cxnLst>
              <a:rect l="0" t="0" r="r" b="b"/>
              <a:pathLst>
                <a:path w="19" h="13">
                  <a:moveTo>
                    <a:pt x="0" y="2"/>
                  </a:moveTo>
                  <a:lnTo>
                    <a:pt x="18" y="13"/>
                  </a:lnTo>
                  <a:lnTo>
                    <a:pt x="19" y="10"/>
                  </a:lnTo>
                  <a:lnTo>
                    <a:pt x="2" y="0"/>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sp>
          <p:nvSpPr>
            <p:cNvPr id="58" name="Freeform 105"/>
            <p:cNvSpPr/>
            <p:nvPr/>
          </p:nvSpPr>
          <p:spPr bwMode="auto">
            <a:xfrm>
              <a:off x="5816601" y="2520950"/>
              <a:ext cx="60325" cy="30163"/>
            </a:xfrm>
            <a:custGeom>
              <a:avLst/>
              <a:gdLst>
                <a:gd name="T0" fmla="*/ 0 w 38"/>
                <a:gd name="T1" fmla="*/ 16 h 19"/>
                <a:gd name="T2" fmla="*/ 1 w 38"/>
                <a:gd name="T3" fmla="*/ 19 h 19"/>
                <a:gd name="T4" fmla="*/ 38 w 38"/>
                <a:gd name="T5" fmla="*/ 4 h 19"/>
                <a:gd name="T6" fmla="*/ 36 w 38"/>
                <a:gd name="T7" fmla="*/ 0 h 19"/>
                <a:gd name="T8" fmla="*/ 0 w 38"/>
                <a:gd name="T9" fmla="*/ 16 h 19"/>
              </a:gdLst>
              <a:ahLst/>
              <a:cxnLst>
                <a:cxn ang="0">
                  <a:pos x="T0" y="T1"/>
                </a:cxn>
                <a:cxn ang="0">
                  <a:pos x="T2" y="T3"/>
                </a:cxn>
                <a:cxn ang="0">
                  <a:pos x="T4" y="T5"/>
                </a:cxn>
                <a:cxn ang="0">
                  <a:pos x="T6" y="T7"/>
                </a:cxn>
                <a:cxn ang="0">
                  <a:pos x="T8" y="T9"/>
                </a:cxn>
              </a:cxnLst>
              <a:rect l="0" t="0" r="r" b="b"/>
              <a:pathLst>
                <a:path w="38" h="19">
                  <a:moveTo>
                    <a:pt x="0" y="16"/>
                  </a:moveTo>
                  <a:lnTo>
                    <a:pt x="1" y="19"/>
                  </a:lnTo>
                  <a:lnTo>
                    <a:pt x="38" y="4"/>
                  </a:lnTo>
                  <a:lnTo>
                    <a:pt x="36" y="0"/>
                  </a:lnTo>
                  <a:lnTo>
                    <a:pt x="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rgbClr val="424953"/>
                </a:solidFill>
              </a:endParaRPr>
            </a:p>
          </p:txBody>
        </p:sp>
      </p:grpSp>
      <p:pic>
        <p:nvPicPr>
          <p:cNvPr id="59" name="Picture 11">
            <a:extLst>
              <a:ext uri="{FF2B5EF4-FFF2-40B4-BE49-F238E27FC236}">
                <a16:creationId xmlns:a16="http://schemas.microsoft.com/office/drawing/2014/main" id="{C2654243-106A-472A-93F4-04BC805D9679}"/>
              </a:ext>
            </a:extLst>
          </p:cNvPr>
          <p:cNvPicPr>
            <a:picLocks noChangeAspect="1" noChangeArrowheads="1"/>
          </p:cNvPicPr>
          <p:nvPr/>
        </p:nvPicPr>
        <p:blipFill>
          <a:blip r:embed="rId6"/>
          <a:srcRect/>
          <a:stretch>
            <a:fillRect/>
          </a:stretch>
        </p:blipFill>
        <p:spPr bwMode="auto">
          <a:xfrm>
            <a:off x="1285066" y="3344162"/>
            <a:ext cx="5211597" cy="3047612"/>
          </a:xfrm>
          <a:prstGeom prst="rect">
            <a:avLst/>
          </a:prstGeom>
          <a:noFill/>
          <a:ln w="9525">
            <a:noFill/>
            <a:miter lim="800000"/>
            <a:headEnd/>
            <a:tailEnd/>
          </a:ln>
          <a:effectLst/>
        </p:spPr>
      </p:pic>
    </p:spTree>
    <p:extLst>
      <p:ext uri="{BB962C8B-B14F-4D97-AF65-F5344CB8AC3E}">
        <p14:creationId xmlns:p14="http://schemas.microsoft.com/office/powerpoint/2010/main" val="60955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112520" y="1432223"/>
            <a:ext cx="9966960" cy="3035808"/>
          </a:xfrm>
        </p:spPr>
        <p:txBody>
          <a:bodyPr/>
          <a:lstStyle/>
          <a:p>
            <a:pPr algn="ctr"/>
            <a:r>
              <a:rPr lang="zh-CN" altLang="en-US" dirty="0">
                <a:latin typeface="汉仪昌黎宋刻本原版W" panose="00020600040101010101" pitchFamily="18" charset="-122"/>
                <a:ea typeface="汉仪昌黎宋刻本原版W" panose="00020600040101010101" pitchFamily="18" charset="-122"/>
              </a:rPr>
              <a:t>谢谢大家！</a:t>
            </a:r>
            <a:endParaRPr lang="zh-TW" altLang="en-US" dirty="0">
              <a:latin typeface="汉仪昌黎宋刻本原版W" panose="00020600040101010101" pitchFamily="18" charset="-122"/>
              <a:ea typeface="汉仪昌黎宋刻本原版W" panose="00020600040101010101" pitchFamily="18" charset="-122"/>
            </a:endParaRPr>
          </a:p>
        </p:txBody>
      </p:sp>
    </p:spTree>
    <p:extLst>
      <p:ext uri="{BB962C8B-B14F-4D97-AF65-F5344CB8AC3E}">
        <p14:creationId xmlns:p14="http://schemas.microsoft.com/office/powerpoint/2010/main" val="1068889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3"/>
          <a:stretch>
            <a:fillRect/>
          </a:stretch>
        </p:blipFill>
        <p:spPr>
          <a:xfrm>
            <a:off x="214256" y="212675"/>
            <a:ext cx="790685" cy="743054"/>
          </a:xfrm>
          <a:prstGeom prst="rect">
            <a:avLst/>
          </a:prstGeom>
        </p:spPr>
      </p:pic>
      <p:pic>
        <p:nvPicPr>
          <p:cNvPr id="5" name="圖片 4"/>
          <p:cNvPicPr>
            <a:picLocks noChangeAspect="1"/>
          </p:cNvPicPr>
          <p:nvPr/>
        </p:nvPicPr>
        <p:blipFill>
          <a:blip r:embed="rId4"/>
          <a:stretch>
            <a:fillRect/>
          </a:stretch>
        </p:blipFill>
        <p:spPr>
          <a:xfrm>
            <a:off x="10864488" y="5638725"/>
            <a:ext cx="1047896" cy="1066949"/>
          </a:xfrm>
          <a:prstGeom prst="rect">
            <a:avLst/>
          </a:prstGeom>
        </p:spPr>
      </p:pic>
      <p:sp>
        <p:nvSpPr>
          <p:cNvPr id="6" name="矩形 5"/>
          <p:cNvSpPr/>
          <p:nvPr/>
        </p:nvSpPr>
        <p:spPr>
          <a:xfrm>
            <a:off x="1004941" y="328758"/>
            <a:ext cx="6096000" cy="584775"/>
          </a:xfrm>
          <a:prstGeom prst="rect">
            <a:avLst/>
          </a:prstGeom>
        </p:spPr>
        <p:txBody>
          <a:bodyPr>
            <a:spAutoFit/>
          </a:bodyPr>
          <a:lstStyle/>
          <a:p>
            <a:r>
              <a:rPr lang="zh-CN" altLang="en-US" sz="3200" b="1" dirty="0">
                <a:blipFill dpi="0" rotWithShape="1">
                  <a:blip r:embed="rId5"/>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可视化与可视分析</a:t>
            </a:r>
            <a:r>
              <a:rPr lang="en-US" altLang="zh-TW" sz="3200" b="1" dirty="0">
                <a:blipFill dpi="0" rotWithShape="1">
                  <a:blip r:embed="rId5"/>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a:t>
            </a:r>
            <a:r>
              <a:rPr lang="zh-CN" altLang="en-US" sz="3200" b="1" dirty="0">
                <a:blipFill dpi="0" rotWithShape="1">
                  <a:blip r:embed="rId5"/>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公共交通</a:t>
            </a:r>
            <a:endParaRPr lang="zh-TW" altLang="en-US" sz="3200" b="1" dirty="0">
              <a:blipFill dpi="0" rotWithShape="1">
                <a:blip r:embed="rId5"/>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endParaRPr>
          </a:p>
        </p:txBody>
      </p:sp>
      <p:sp>
        <p:nvSpPr>
          <p:cNvPr id="7" name="椭圆 8">
            <a:extLst>
              <a:ext uri="{FF2B5EF4-FFF2-40B4-BE49-F238E27FC236}">
                <a16:creationId xmlns:a16="http://schemas.microsoft.com/office/drawing/2014/main" id="{624C4C82-FF9F-4BA5-940C-72906DECD63B}"/>
              </a:ext>
            </a:extLst>
          </p:cNvPr>
          <p:cNvSpPr/>
          <p:nvPr/>
        </p:nvSpPr>
        <p:spPr>
          <a:xfrm>
            <a:off x="2098195" y="1626723"/>
            <a:ext cx="4256087" cy="4256087"/>
          </a:xfrm>
          <a:prstGeom prst="ellipse">
            <a:avLst/>
          </a:prstGeom>
          <a:ln w="28575"/>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endParaRPr lang="zh-CN" altLang="en-US"/>
          </a:p>
        </p:txBody>
      </p:sp>
      <p:grpSp>
        <p:nvGrpSpPr>
          <p:cNvPr id="8" name="组合 4"/>
          <p:cNvGrpSpPr>
            <a:grpSpLocks/>
          </p:cNvGrpSpPr>
          <p:nvPr/>
        </p:nvGrpSpPr>
        <p:grpSpPr bwMode="auto">
          <a:xfrm>
            <a:off x="2144232" y="2652248"/>
            <a:ext cx="2287588" cy="2238375"/>
            <a:chOff x="5322280" y="390377"/>
            <a:chExt cx="5883812" cy="5757205"/>
          </a:xfrm>
          <a:solidFill>
            <a:schemeClr val="bg1"/>
          </a:solidFill>
        </p:grpSpPr>
        <p:sp>
          <p:nvSpPr>
            <p:cNvPr id="9" name="椭圆 5">
              <a:extLst>
                <a:ext uri="{FF2B5EF4-FFF2-40B4-BE49-F238E27FC236}">
                  <a16:creationId xmlns:a16="http://schemas.microsoft.com/office/drawing/2014/main" id="{438F6FDE-86FC-48AB-AA9D-4ACFC412DD8D}"/>
                </a:ext>
              </a:extLst>
            </p:cNvPr>
            <p:cNvSpPr/>
            <p:nvPr/>
          </p:nvSpPr>
          <p:spPr>
            <a:xfrm>
              <a:off x="5322280" y="390377"/>
              <a:ext cx="5757233" cy="5757205"/>
            </a:xfrm>
            <a:prstGeom prst="ellipse">
              <a:avLst/>
            </a:prstGeom>
            <a:ln/>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zh-CN" altLang="en-US" sz="3000"/>
            </a:p>
          </p:txBody>
        </p:sp>
        <p:sp>
          <p:nvSpPr>
            <p:cNvPr id="10" name="椭圆 6">
              <a:extLst>
                <a:ext uri="{FF2B5EF4-FFF2-40B4-BE49-F238E27FC236}">
                  <a16:creationId xmlns:a16="http://schemas.microsoft.com/office/drawing/2014/main" id="{93119F01-CA04-414B-9C77-A77B659142BF}"/>
                </a:ext>
              </a:extLst>
            </p:cNvPr>
            <p:cNvSpPr/>
            <p:nvPr/>
          </p:nvSpPr>
          <p:spPr>
            <a:xfrm>
              <a:off x="5379444" y="390377"/>
              <a:ext cx="5757233" cy="5757205"/>
            </a:xfrm>
            <a:prstGeom prst="ellipse">
              <a:avLst/>
            </a:prstGeom>
            <a:ln/>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zh-CN" altLang="en-US" sz="3000"/>
            </a:p>
          </p:txBody>
        </p:sp>
        <p:sp>
          <p:nvSpPr>
            <p:cNvPr id="11" name="椭圆 7">
              <a:extLst>
                <a:ext uri="{FF2B5EF4-FFF2-40B4-BE49-F238E27FC236}">
                  <a16:creationId xmlns:a16="http://schemas.microsoft.com/office/drawing/2014/main" id="{CF9CF960-17A8-475C-A87A-F670BE07E017}"/>
                </a:ext>
              </a:extLst>
            </p:cNvPr>
            <p:cNvSpPr/>
            <p:nvPr/>
          </p:nvSpPr>
          <p:spPr>
            <a:xfrm>
              <a:off x="5448859" y="390377"/>
              <a:ext cx="5757233" cy="5757205"/>
            </a:xfrm>
            <a:prstGeom prst="ellipse">
              <a:avLst/>
            </a:prstGeom>
            <a:ln/>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zh-CN" altLang="en-US" sz="3000">
                <a:solidFill>
                  <a:srgbClr val="00B0F0"/>
                </a:solidFill>
              </a:endParaRPr>
            </a:p>
          </p:txBody>
        </p:sp>
      </p:grpSp>
      <p:sp>
        <p:nvSpPr>
          <p:cNvPr id="12" name="文本框 9">
            <a:extLst>
              <a:ext uri="{FF2B5EF4-FFF2-40B4-BE49-F238E27FC236}">
                <a16:creationId xmlns:a16="http://schemas.microsoft.com/office/drawing/2014/main" id="{611D1F56-C4FE-40D0-9548-2EF7AB999D6C}"/>
              </a:ext>
            </a:extLst>
          </p:cNvPr>
          <p:cNvSpPr txBox="1"/>
          <p:nvPr/>
        </p:nvSpPr>
        <p:spPr>
          <a:xfrm>
            <a:off x="2580795" y="3376148"/>
            <a:ext cx="1363662" cy="708025"/>
          </a:xfrm>
          <a:prstGeom prst="rect">
            <a:avLst/>
          </a:prstGeom>
          <a:noFill/>
        </p:spPr>
        <p:txBody>
          <a:bodyPr wrap="none">
            <a:spAutoFit/>
          </a:bodyPr>
          <a:lstStyle/>
          <a:p>
            <a:pPr eaLnBrk="1" hangingPunct="1">
              <a:defRPr/>
            </a:pPr>
            <a:r>
              <a:rPr lang="zh-CN" altLang="en-US" sz="40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目 录</a:t>
            </a:r>
          </a:p>
        </p:txBody>
      </p:sp>
      <p:sp>
        <p:nvSpPr>
          <p:cNvPr id="13" name="椭圆 11">
            <a:extLst>
              <a:ext uri="{FF2B5EF4-FFF2-40B4-BE49-F238E27FC236}">
                <a16:creationId xmlns:a16="http://schemas.microsoft.com/office/drawing/2014/main" id="{E55F6FE2-FD5C-4AB1-8F50-58932C0B4DFE}"/>
              </a:ext>
            </a:extLst>
          </p:cNvPr>
          <p:cNvSpPr/>
          <p:nvPr/>
        </p:nvSpPr>
        <p:spPr>
          <a:xfrm>
            <a:off x="5504619" y="1984090"/>
            <a:ext cx="728710" cy="728710"/>
          </a:xfrm>
          <a:prstGeom prst="ellipse">
            <a:avLst/>
          </a:prstGeom>
          <a:ln/>
        </p:spPr>
        <p:style>
          <a:lnRef idx="1">
            <a:schemeClr val="accent2"/>
          </a:lnRef>
          <a:fillRef idx="2">
            <a:schemeClr val="accent2"/>
          </a:fillRef>
          <a:effectRef idx="1">
            <a:schemeClr val="accent2"/>
          </a:effectRef>
          <a:fontRef idx="minor">
            <a:schemeClr val="dk1"/>
          </a:fontRef>
        </p:style>
        <p:txBody>
          <a:bodyPr anchor="ctr"/>
          <a:lstStyle/>
          <a:p>
            <a:pPr algn="ctr" eaLnBrk="1" hangingPunct="1">
              <a:defRPr/>
            </a:pPr>
            <a:endParaRPr lang="zh-CN" altLang="en-US" dirty="0">
              <a:latin typeface="+mj-lt"/>
            </a:endParaRPr>
          </a:p>
        </p:txBody>
      </p:sp>
      <p:sp>
        <p:nvSpPr>
          <p:cNvPr id="14" name="矩形 12"/>
          <p:cNvSpPr>
            <a:spLocks noChangeArrowheads="1"/>
          </p:cNvSpPr>
          <p:nvPr/>
        </p:nvSpPr>
        <p:spPr bwMode="auto">
          <a:xfrm>
            <a:off x="6590204" y="2098163"/>
            <a:ext cx="162095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None/>
            </a:pPr>
            <a:r>
              <a:rPr lang="zh-TW" altLang="en-US" sz="2800" dirty="0">
                <a:solidFill>
                  <a:schemeClr val="accent2">
                    <a:lumMod val="75000"/>
                  </a:schemeClr>
                </a:solidFill>
                <a:latin typeface="微软雅黑" panose="020B0503020204020204" pitchFamily="34" charset="-122"/>
                <a:ea typeface="微软雅黑" panose="020B0503020204020204" pitchFamily="34" charset="-122"/>
              </a:rPr>
              <a:t>背景意义</a:t>
            </a:r>
            <a:endParaRPr lang="zh-CN" altLang="en-US" sz="2800"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15" name="椭圆 13">
            <a:extLst>
              <a:ext uri="{FF2B5EF4-FFF2-40B4-BE49-F238E27FC236}">
                <a16:creationId xmlns:a16="http://schemas.microsoft.com/office/drawing/2014/main" id="{0785FA70-E4DC-40BF-95F6-9522B46A2794}"/>
              </a:ext>
            </a:extLst>
          </p:cNvPr>
          <p:cNvSpPr/>
          <p:nvPr/>
        </p:nvSpPr>
        <p:spPr>
          <a:xfrm>
            <a:off x="6045910" y="3327400"/>
            <a:ext cx="727200" cy="727200"/>
          </a:xfrm>
          <a:prstGeom prst="ellipse">
            <a:avLst/>
          </a:prstGeom>
          <a:ln/>
        </p:spPr>
        <p:style>
          <a:lnRef idx="1">
            <a:schemeClr val="accent4"/>
          </a:lnRef>
          <a:fillRef idx="2">
            <a:schemeClr val="accent4"/>
          </a:fillRef>
          <a:effectRef idx="1">
            <a:schemeClr val="accent4"/>
          </a:effectRef>
          <a:fontRef idx="minor">
            <a:schemeClr val="dk1"/>
          </a:fontRef>
        </p:style>
        <p:txBody>
          <a:bodyPr anchor="ctr"/>
          <a:lstStyle/>
          <a:p>
            <a:pPr algn="ctr" eaLnBrk="1" hangingPunct="1">
              <a:defRPr/>
            </a:pPr>
            <a:endParaRPr lang="zh-CN" altLang="en-US" dirty="0">
              <a:latin typeface="+mj-lt"/>
            </a:endParaRPr>
          </a:p>
        </p:txBody>
      </p:sp>
      <p:sp>
        <p:nvSpPr>
          <p:cNvPr id="16" name="矩形 14"/>
          <p:cNvSpPr>
            <a:spLocks noChangeArrowheads="1"/>
          </p:cNvSpPr>
          <p:nvPr/>
        </p:nvSpPr>
        <p:spPr bwMode="auto">
          <a:xfrm>
            <a:off x="7100941" y="3438560"/>
            <a:ext cx="3416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None/>
            </a:pPr>
            <a:r>
              <a:rPr lang="zh-CN" altLang="en-US" sz="2800" dirty="0">
                <a:solidFill>
                  <a:schemeClr val="bg2">
                    <a:lumMod val="50000"/>
                  </a:schemeClr>
                </a:solidFill>
                <a:latin typeface="微软雅黑" panose="020B0503020204020204" pitchFamily="34" charset="-122"/>
                <a:ea typeface="微软雅黑" panose="020B0503020204020204" pitchFamily="34" charset="-122"/>
              </a:rPr>
              <a:t>现有技术简介</a:t>
            </a:r>
            <a:r>
              <a:rPr lang="zh-TW" altLang="en-US" sz="2800" dirty="0">
                <a:solidFill>
                  <a:schemeClr val="bg2">
                    <a:lumMod val="50000"/>
                  </a:schemeClr>
                </a:solidFill>
                <a:latin typeface="微软雅黑" panose="020B0503020204020204" pitchFamily="34" charset="-122"/>
                <a:ea typeface="微软雅黑" panose="020B0503020204020204" pitchFamily="34" charset="-122"/>
              </a:rPr>
              <a:t>与不足</a:t>
            </a:r>
            <a:endParaRPr lang="en-US" altLang="zh-CN" sz="28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17" name="椭圆 15">
            <a:extLst>
              <a:ext uri="{FF2B5EF4-FFF2-40B4-BE49-F238E27FC236}">
                <a16:creationId xmlns:a16="http://schemas.microsoft.com/office/drawing/2014/main" id="{3D63D2AB-F2AA-45BD-825E-AC3BCE729BD1}"/>
              </a:ext>
            </a:extLst>
          </p:cNvPr>
          <p:cNvSpPr/>
          <p:nvPr/>
        </p:nvSpPr>
        <p:spPr>
          <a:xfrm>
            <a:off x="5552603" y="4650770"/>
            <a:ext cx="727200" cy="727200"/>
          </a:xfrm>
          <a:prstGeom prst="ellipse">
            <a:avLst/>
          </a:prstGeom>
          <a:ln/>
        </p:spPr>
        <p:style>
          <a:lnRef idx="1">
            <a:schemeClr val="accent5"/>
          </a:lnRef>
          <a:fillRef idx="2">
            <a:schemeClr val="accent5"/>
          </a:fillRef>
          <a:effectRef idx="1">
            <a:schemeClr val="accent5"/>
          </a:effectRef>
          <a:fontRef idx="minor">
            <a:schemeClr val="dk1"/>
          </a:fontRef>
        </p:style>
        <p:txBody>
          <a:bodyPr anchor="ctr"/>
          <a:lstStyle/>
          <a:p>
            <a:pPr algn="ctr" eaLnBrk="1" hangingPunct="1">
              <a:defRPr/>
            </a:pPr>
            <a:endParaRPr lang="zh-CN" altLang="en-US" dirty="0">
              <a:latin typeface="+mj-lt"/>
            </a:endParaRPr>
          </a:p>
        </p:txBody>
      </p:sp>
      <p:sp>
        <p:nvSpPr>
          <p:cNvPr id="18" name="矩形 16"/>
          <p:cNvSpPr>
            <a:spLocks noChangeArrowheads="1"/>
          </p:cNvSpPr>
          <p:nvPr/>
        </p:nvSpPr>
        <p:spPr bwMode="auto">
          <a:xfrm>
            <a:off x="6590204" y="4752760"/>
            <a:ext cx="233910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None/>
            </a:pPr>
            <a:r>
              <a:rPr lang="zh-CN" altLang="en-US" sz="2800" dirty="0">
                <a:solidFill>
                  <a:schemeClr val="accent5">
                    <a:lumMod val="75000"/>
                  </a:schemeClr>
                </a:solidFill>
                <a:latin typeface="微软雅黑" panose="020B0503020204020204" pitchFamily="34" charset="-122"/>
                <a:ea typeface="微软雅黑" panose="020B0503020204020204" pitchFamily="34" charset="-122"/>
              </a:rPr>
              <a:t>未来发展展望</a:t>
            </a:r>
          </a:p>
        </p:txBody>
      </p:sp>
      <p:sp>
        <p:nvSpPr>
          <p:cNvPr id="21" name="矩形 19">
            <a:extLst>
              <a:ext uri="{FF2B5EF4-FFF2-40B4-BE49-F238E27FC236}">
                <a16:creationId xmlns:a16="http://schemas.microsoft.com/office/drawing/2014/main" id="{F2C181D1-7C4F-475C-8C56-628B7E5A828D}"/>
              </a:ext>
            </a:extLst>
          </p:cNvPr>
          <p:cNvSpPr/>
          <p:nvPr/>
        </p:nvSpPr>
        <p:spPr>
          <a:xfrm>
            <a:off x="5716633" y="2034162"/>
            <a:ext cx="325001" cy="601683"/>
          </a:xfrm>
          <a:prstGeom prst="rect">
            <a:avLst/>
          </a:prstGeom>
        </p:spPr>
        <p:txBody>
          <a:bodyPr wrap="square">
            <a:spAutoFit/>
          </a:bodyPr>
          <a:lstStyle/>
          <a:p>
            <a:pPr algn="ctr" eaLnBrk="1" hangingPunct="1">
              <a:defRPr/>
            </a:pPr>
            <a:r>
              <a:rPr lang="en-US" altLang="zh-CN" sz="3200" dirty="0">
                <a:solidFill>
                  <a:schemeClr val="bg1"/>
                </a:solidFill>
                <a:latin typeface="+mj-lt"/>
              </a:rPr>
              <a:t>1</a:t>
            </a:r>
            <a:endParaRPr lang="zh-CN" altLang="en-US" sz="3200" dirty="0">
              <a:solidFill>
                <a:schemeClr val="bg1"/>
              </a:solidFill>
              <a:latin typeface="+mj-lt"/>
            </a:endParaRPr>
          </a:p>
        </p:txBody>
      </p:sp>
      <p:sp>
        <p:nvSpPr>
          <p:cNvPr id="22" name="矩形 20">
            <a:extLst>
              <a:ext uri="{FF2B5EF4-FFF2-40B4-BE49-F238E27FC236}">
                <a16:creationId xmlns:a16="http://schemas.microsoft.com/office/drawing/2014/main" id="{54DBBBA6-DD69-4686-84D3-7F594C57492E}"/>
              </a:ext>
            </a:extLst>
          </p:cNvPr>
          <p:cNvSpPr/>
          <p:nvPr/>
        </p:nvSpPr>
        <p:spPr>
          <a:xfrm>
            <a:off x="6223909" y="3371958"/>
            <a:ext cx="394174" cy="584775"/>
          </a:xfrm>
          <a:prstGeom prst="rect">
            <a:avLst/>
          </a:prstGeom>
        </p:spPr>
        <p:txBody>
          <a:bodyPr wrap="square">
            <a:spAutoFit/>
          </a:bodyPr>
          <a:lstStyle/>
          <a:p>
            <a:pPr algn="ctr" eaLnBrk="1" hangingPunct="1">
              <a:defRPr/>
            </a:pPr>
            <a:r>
              <a:rPr lang="en-US" altLang="zh-CN" sz="3200" dirty="0">
                <a:solidFill>
                  <a:schemeClr val="bg1"/>
                </a:solidFill>
                <a:latin typeface="+mj-lt"/>
              </a:rPr>
              <a:t>2</a:t>
            </a:r>
            <a:endParaRPr lang="zh-CN" altLang="en-US" sz="3200" dirty="0">
              <a:solidFill>
                <a:schemeClr val="bg1"/>
              </a:solidFill>
              <a:latin typeface="+mj-lt"/>
            </a:endParaRPr>
          </a:p>
        </p:txBody>
      </p:sp>
      <p:sp>
        <p:nvSpPr>
          <p:cNvPr id="23" name="矩形 21">
            <a:extLst>
              <a:ext uri="{FF2B5EF4-FFF2-40B4-BE49-F238E27FC236}">
                <a16:creationId xmlns:a16="http://schemas.microsoft.com/office/drawing/2014/main" id="{D3D7B869-1597-43E7-8C59-3D1FE832E86A}"/>
              </a:ext>
            </a:extLst>
          </p:cNvPr>
          <p:cNvSpPr/>
          <p:nvPr/>
        </p:nvSpPr>
        <p:spPr>
          <a:xfrm>
            <a:off x="5750005" y="4651854"/>
            <a:ext cx="342426" cy="596448"/>
          </a:xfrm>
          <a:prstGeom prst="rect">
            <a:avLst/>
          </a:prstGeom>
        </p:spPr>
        <p:txBody>
          <a:bodyPr wrap="square">
            <a:spAutoFit/>
          </a:bodyPr>
          <a:lstStyle/>
          <a:p>
            <a:pPr algn="ctr" eaLnBrk="1" hangingPunct="1">
              <a:defRPr/>
            </a:pPr>
            <a:r>
              <a:rPr lang="en-US" altLang="zh-CN" sz="3200" dirty="0">
                <a:solidFill>
                  <a:schemeClr val="bg1"/>
                </a:solidFill>
                <a:latin typeface="+mj-lt"/>
              </a:rPr>
              <a:t>3</a:t>
            </a:r>
            <a:endParaRPr lang="zh-CN" altLang="en-US" sz="3200" dirty="0">
              <a:solidFill>
                <a:schemeClr val="bg1"/>
              </a:solidFill>
              <a:latin typeface="+mj-lt"/>
            </a:endParaRPr>
          </a:p>
        </p:txBody>
      </p:sp>
    </p:spTree>
    <p:extLst>
      <p:ext uri="{BB962C8B-B14F-4D97-AF65-F5344CB8AC3E}">
        <p14:creationId xmlns:p14="http://schemas.microsoft.com/office/powerpoint/2010/main" val="1337217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167128" y="1174496"/>
            <a:ext cx="9281160" cy="3520440"/>
          </a:xfrm>
        </p:spPr>
        <p:txBody>
          <a:bodyPr/>
          <a:lstStyle/>
          <a:p>
            <a:r>
              <a:rPr lang="zh-TW" altLang="en-US" dirty="0">
                <a:latin typeface="汉仪昌黎宋刻本原版W" panose="00020600040101010101" pitchFamily="18" charset="-122"/>
                <a:ea typeface="汉仪昌黎宋刻本原版W" panose="00020600040101010101" pitchFamily="18" charset="-122"/>
              </a:rPr>
              <a:t>背景意义</a:t>
            </a:r>
          </a:p>
        </p:txBody>
      </p:sp>
      <p:sp>
        <p:nvSpPr>
          <p:cNvPr id="4" name="矩形 19">
            <a:extLst>
              <a:ext uri="{FF2B5EF4-FFF2-40B4-BE49-F238E27FC236}">
                <a16:creationId xmlns:a16="http://schemas.microsoft.com/office/drawing/2014/main" id="{F2C181D1-7C4F-475C-8C56-628B7E5A828D}"/>
              </a:ext>
            </a:extLst>
          </p:cNvPr>
          <p:cNvSpPr/>
          <p:nvPr/>
        </p:nvSpPr>
        <p:spPr>
          <a:xfrm>
            <a:off x="1155700" y="2387600"/>
            <a:ext cx="594215" cy="830997"/>
          </a:xfrm>
          <a:prstGeom prst="rect">
            <a:avLst/>
          </a:prstGeom>
        </p:spPr>
        <p:txBody>
          <a:bodyPr wrap="square">
            <a:spAutoFit/>
          </a:bodyPr>
          <a:lstStyle/>
          <a:p>
            <a:pPr algn="ctr" eaLnBrk="1" hangingPunct="1">
              <a:defRPr/>
            </a:pPr>
            <a:r>
              <a:rPr lang="en-US" altLang="zh-CN" sz="4800" dirty="0">
                <a:solidFill>
                  <a:schemeClr val="bg1"/>
                </a:solidFill>
                <a:latin typeface="+mj-lt"/>
              </a:rPr>
              <a:t>1</a:t>
            </a:r>
            <a:endParaRPr lang="zh-CN" altLang="en-US" sz="4800" dirty="0">
              <a:solidFill>
                <a:schemeClr val="bg1"/>
              </a:solidFill>
              <a:latin typeface="+mj-lt"/>
            </a:endParaRPr>
          </a:p>
        </p:txBody>
      </p:sp>
    </p:spTree>
    <p:extLst>
      <p:ext uri="{BB962C8B-B14F-4D97-AF65-F5344CB8AC3E}">
        <p14:creationId xmlns:p14="http://schemas.microsoft.com/office/powerpoint/2010/main" val="4269515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214256" y="212675"/>
            <a:ext cx="790685" cy="743054"/>
          </a:xfrm>
          <a:prstGeom prst="rect">
            <a:avLst/>
          </a:prstGeom>
        </p:spPr>
      </p:pic>
      <p:sp>
        <p:nvSpPr>
          <p:cNvPr id="7" name="矩形 6"/>
          <p:cNvSpPr/>
          <p:nvPr/>
        </p:nvSpPr>
        <p:spPr>
          <a:xfrm>
            <a:off x="1004941" y="328758"/>
            <a:ext cx="6096000" cy="584775"/>
          </a:xfrm>
          <a:prstGeom prst="rect">
            <a:avLst/>
          </a:prstGeom>
        </p:spPr>
        <p:txBody>
          <a:bodyPr>
            <a:spAutoFit/>
          </a:bodyPr>
          <a:lstStyle/>
          <a:p>
            <a:r>
              <a:rPr lang="zh-CN" altLang="en-US" sz="3200" b="1" dirty="0">
                <a:blipFill dpi="0" rotWithShape="1">
                  <a:blip r:embed="rId4"/>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背景意义</a:t>
            </a:r>
          </a:p>
        </p:txBody>
      </p:sp>
      <p:pic>
        <p:nvPicPr>
          <p:cNvPr id="8" name="圖片 7"/>
          <p:cNvPicPr>
            <a:picLocks noChangeAspect="1"/>
          </p:cNvPicPr>
          <p:nvPr/>
        </p:nvPicPr>
        <p:blipFill>
          <a:blip r:embed="rId5"/>
          <a:stretch>
            <a:fillRect/>
          </a:stretch>
        </p:blipFill>
        <p:spPr>
          <a:xfrm>
            <a:off x="10720016" y="5607681"/>
            <a:ext cx="1371791" cy="1143160"/>
          </a:xfrm>
          <a:prstGeom prst="rect">
            <a:avLst/>
          </a:prstGeom>
        </p:spPr>
      </p:pic>
      <p:sp>
        <p:nvSpPr>
          <p:cNvPr id="3" name="矩形 2"/>
          <p:cNvSpPr/>
          <p:nvPr/>
        </p:nvSpPr>
        <p:spPr>
          <a:xfrm>
            <a:off x="1004941" y="1160337"/>
            <a:ext cx="1556836" cy="497444"/>
          </a:xfrm>
          <a:prstGeom prst="rect">
            <a:avLst/>
          </a:prstGeom>
        </p:spPr>
        <p:txBody>
          <a:bodyPr wrap="none">
            <a:spAutoFit/>
          </a:bodyPr>
          <a:lstStyle/>
          <a:p>
            <a:pPr marL="342900" lvl="1" indent="-342900">
              <a:lnSpc>
                <a:spcPct val="150000"/>
              </a:lnSpc>
              <a:buFont typeface="Arial" panose="020B0604020202020204" pitchFamily="34" charset="0"/>
              <a:buChar char="•"/>
            </a:pPr>
            <a:r>
              <a:rPr lang="zh-CN" altLang="en-US" sz="2000" b="1" dirty="0">
                <a:solidFill>
                  <a:srgbClr val="002060"/>
                </a:solidFill>
                <a:latin typeface="微軟正黑體" panose="020B0604030504040204" pitchFamily="34" charset="-120"/>
                <a:ea typeface="微軟正黑體" panose="020B0604030504040204" pitchFamily="34" charset="-120"/>
              </a:rPr>
              <a:t>普通市民</a:t>
            </a:r>
            <a:endParaRPr lang="zh-TW" altLang="en-US" sz="2000" b="1" dirty="0">
              <a:solidFill>
                <a:srgbClr val="002060"/>
              </a:solidFill>
              <a:latin typeface="微軟正黑體" panose="020B0604030504040204" pitchFamily="34" charset="-120"/>
              <a:ea typeface="微軟正黑體" panose="020B0604030504040204" pitchFamily="34" charset="-120"/>
            </a:endParaRPr>
          </a:p>
        </p:txBody>
      </p:sp>
      <p:grpSp>
        <p:nvGrpSpPr>
          <p:cNvPr id="2" name="群組 1"/>
          <p:cNvGrpSpPr/>
          <p:nvPr/>
        </p:nvGrpSpPr>
        <p:grpSpPr>
          <a:xfrm>
            <a:off x="1012574" y="4585803"/>
            <a:ext cx="5122282" cy="1545036"/>
            <a:chOff x="1846263" y="3562495"/>
            <a:chExt cx="8339879" cy="2515561"/>
          </a:xfrm>
        </p:grpSpPr>
        <p:grpSp>
          <p:nvGrpSpPr>
            <p:cNvPr id="5" name="群組 4"/>
            <p:cNvGrpSpPr/>
            <p:nvPr/>
          </p:nvGrpSpPr>
          <p:grpSpPr>
            <a:xfrm>
              <a:off x="5444319" y="3562495"/>
              <a:ext cx="1353228" cy="2442223"/>
              <a:chOff x="9802813" y="2028825"/>
              <a:chExt cx="268287" cy="484188"/>
            </a:xfrm>
            <a:solidFill>
              <a:schemeClr val="accent2">
                <a:lumMod val="75000"/>
              </a:schemeClr>
            </a:solidFill>
          </p:grpSpPr>
          <p:sp>
            <p:nvSpPr>
              <p:cNvPr id="11" name="Freeform 161"/>
              <p:cNvSpPr/>
              <p:nvPr/>
            </p:nvSpPr>
            <p:spPr bwMode="auto">
              <a:xfrm>
                <a:off x="9802813" y="2036763"/>
                <a:ext cx="268287" cy="476250"/>
              </a:xfrm>
              <a:custGeom>
                <a:avLst/>
                <a:gdLst>
                  <a:gd name="T0" fmla="*/ 509 w 515"/>
                  <a:gd name="T1" fmla="*/ 279 h 917"/>
                  <a:gd name="T2" fmla="*/ 515 w 515"/>
                  <a:gd name="T3" fmla="*/ 251 h 917"/>
                  <a:gd name="T4" fmla="*/ 499 w 515"/>
                  <a:gd name="T5" fmla="*/ 194 h 917"/>
                  <a:gd name="T6" fmla="*/ 453 w 515"/>
                  <a:gd name="T7" fmla="*/ 121 h 917"/>
                  <a:gd name="T8" fmla="*/ 408 w 515"/>
                  <a:gd name="T9" fmla="*/ 114 h 917"/>
                  <a:gd name="T10" fmla="*/ 401 w 515"/>
                  <a:gd name="T11" fmla="*/ 159 h 917"/>
                  <a:gd name="T12" fmla="*/ 442 w 515"/>
                  <a:gd name="T13" fmla="*/ 222 h 917"/>
                  <a:gd name="T14" fmla="*/ 451 w 515"/>
                  <a:gd name="T15" fmla="*/ 248 h 917"/>
                  <a:gd name="T16" fmla="*/ 444 w 515"/>
                  <a:gd name="T17" fmla="*/ 248 h 917"/>
                  <a:gd name="T18" fmla="*/ 366 w 515"/>
                  <a:gd name="T19" fmla="*/ 230 h 917"/>
                  <a:gd name="T20" fmla="*/ 332 w 515"/>
                  <a:gd name="T21" fmla="*/ 217 h 917"/>
                  <a:gd name="T22" fmla="*/ 332 w 515"/>
                  <a:gd name="T23" fmla="*/ 217 h 917"/>
                  <a:gd name="T24" fmla="*/ 328 w 515"/>
                  <a:gd name="T25" fmla="*/ 215 h 917"/>
                  <a:gd name="T26" fmla="*/ 187 w 515"/>
                  <a:gd name="T27" fmla="*/ 150 h 917"/>
                  <a:gd name="T28" fmla="*/ 182 w 515"/>
                  <a:gd name="T29" fmla="*/ 148 h 917"/>
                  <a:gd name="T30" fmla="*/ 114 w 515"/>
                  <a:gd name="T31" fmla="*/ 103 h 917"/>
                  <a:gd name="T32" fmla="*/ 75 w 515"/>
                  <a:gd name="T33" fmla="*/ 69 h 917"/>
                  <a:gd name="T34" fmla="*/ 72 w 515"/>
                  <a:gd name="T35" fmla="*/ 66 h 917"/>
                  <a:gd name="T36" fmla="*/ 99 w 515"/>
                  <a:gd name="T37" fmla="*/ 64 h 917"/>
                  <a:gd name="T38" fmla="*/ 182 w 515"/>
                  <a:gd name="T39" fmla="*/ 71 h 917"/>
                  <a:gd name="T40" fmla="*/ 218 w 515"/>
                  <a:gd name="T41" fmla="*/ 43 h 917"/>
                  <a:gd name="T42" fmla="*/ 191 w 515"/>
                  <a:gd name="T43" fmla="*/ 7 h 917"/>
                  <a:gd name="T44" fmla="*/ 99 w 515"/>
                  <a:gd name="T45" fmla="*/ 0 h 917"/>
                  <a:gd name="T46" fmla="*/ 35 w 515"/>
                  <a:gd name="T47" fmla="*/ 9 h 917"/>
                  <a:gd name="T48" fmla="*/ 11 w 515"/>
                  <a:gd name="T49" fmla="*/ 27 h 917"/>
                  <a:gd name="T50" fmla="*/ 0 w 515"/>
                  <a:gd name="T51" fmla="*/ 57 h 917"/>
                  <a:gd name="T52" fmla="*/ 12 w 515"/>
                  <a:gd name="T53" fmla="*/ 93 h 917"/>
                  <a:gd name="T54" fmla="*/ 54 w 515"/>
                  <a:gd name="T55" fmla="*/ 137 h 917"/>
                  <a:gd name="T56" fmla="*/ 136 w 515"/>
                  <a:gd name="T57" fmla="*/ 195 h 917"/>
                  <a:gd name="T58" fmla="*/ 74 w 515"/>
                  <a:gd name="T59" fmla="*/ 402 h 917"/>
                  <a:gd name="T60" fmla="*/ 73 w 515"/>
                  <a:gd name="T61" fmla="*/ 407 h 917"/>
                  <a:gd name="T62" fmla="*/ 44 w 515"/>
                  <a:gd name="T63" fmla="*/ 617 h 917"/>
                  <a:gd name="T64" fmla="*/ 84 w 515"/>
                  <a:gd name="T65" fmla="*/ 882 h 917"/>
                  <a:gd name="T66" fmla="*/ 132 w 515"/>
                  <a:gd name="T67" fmla="*/ 917 h 917"/>
                  <a:gd name="T68" fmla="*/ 147 w 515"/>
                  <a:gd name="T69" fmla="*/ 915 h 917"/>
                  <a:gd name="T70" fmla="*/ 180 w 515"/>
                  <a:gd name="T71" fmla="*/ 852 h 917"/>
                  <a:gd name="T72" fmla="*/ 144 w 515"/>
                  <a:gd name="T73" fmla="*/ 617 h 917"/>
                  <a:gd name="T74" fmla="*/ 148 w 515"/>
                  <a:gd name="T75" fmla="*/ 540 h 917"/>
                  <a:gd name="T76" fmla="*/ 174 w 515"/>
                  <a:gd name="T77" fmla="*/ 544 h 917"/>
                  <a:gd name="T78" fmla="*/ 251 w 515"/>
                  <a:gd name="T79" fmla="*/ 883 h 917"/>
                  <a:gd name="T80" fmla="*/ 296 w 515"/>
                  <a:gd name="T81" fmla="*/ 912 h 917"/>
                  <a:gd name="T82" fmla="*/ 317 w 515"/>
                  <a:gd name="T83" fmla="*/ 907 h 917"/>
                  <a:gd name="T84" fmla="*/ 341 w 515"/>
                  <a:gd name="T85" fmla="*/ 841 h 917"/>
                  <a:gd name="T86" fmla="*/ 274 w 515"/>
                  <a:gd name="T87" fmla="*/ 544 h 917"/>
                  <a:gd name="T88" fmla="*/ 275 w 515"/>
                  <a:gd name="T89" fmla="*/ 509 h 917"/>
                  <a:gd name="T90" fmla="*/ 333 w 515"/>
                  <a:gd name="T91" fmla="*/ 286 h 917"/>
                  <a:gd name="T92" fmla="*/ 344 w 515"/>
                  <a:gd name="T93" fmla="*/ 291 h 917"/>
                  <a:gd name="T94" fmla="*/ 444 w 515"/>
                  <a:gd name="T95" fmla="*/ 312 h 917"/>
                  <a:gd name="T96" fmla="*/ 490 w 515"/>
                  <a:gd name="T97" fmla="*/ 301 h 917"/>
                  <a:gd name="T98" fmla="*/ 509 w 515"/>
                  <a:gd name="T99" fmla="*/ 279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917">
                    <a:moveTo>
                      <a:pt x="509" y="279"/>
                    </a:moveTo>
                    <a:cubicBezTo>
                      <a:pt x="513" y="270"/>
                      <a:pt x="515" y="260"/>
                      <a:pt x="515" y="251"/>
                    </a:cubicBezTo>
                    <a:cubicBezTo>
                      <a:pt x="515" y="232"/>
                      <a:pt x="509" y="215"/>
                      <a:pt x="499" y="194"/>
                    </a:cubicBezTo>
                    <a:cubicBezTo>
                      <a:pt x="489" y="173"/>
                      <a:pt x="474" y="149"/>
                      <a:pt x="453" y="121"/>
                    </a:cubicBezTo>
                    <a:cubicBezTo>
                      <a:pt x="442" y="107"/>
                      <a:pt x="422" y="104"/>
                      <a:pt x="408" y="114"/>
                    </a:cubicBezTo>
                    <a:cubicBezTo>
                      <a:pt x="394" y="125"/>
                      <a:pt x="391" y="145"/>
                      <a:pt x="401" y="159"/>
                    </a:cubicBezTo>
                    <a:cubicBezTo>
                      <a:pt x="421" y="185"/>
                      <a:pt x="434" y="206"/>
                      <a:pt x="442" y="222"/>
                    </a:cubicBezTo>
                    <a:cubicBezTo>
                      <a:pt x="448" y="234"/>
                      <a:pt x="450" y="243"/>
                      <a:pt x="451" y="248"/>
                    </a:cubicBezTo>
                    <a:cubicBezTo>
                      <a:pt x="449" y="248"/>
                      <a:pt x="447" y="248"/>
                      <a:pt x="444" y="248"/>
                    </a:cubicBezTo>
                    <a:cubicBezTo>
                      <a:pt x="426" y="249"/>
                      <a:pt x="392" y="240"/>
                      <a:pt x="366" y="230"/>
                    </a:cubicBezTo>
                    <a:cubicBezTo>
                      <a:pt x="352" y="226"/>
                      <a:pt x="341" y="221"/>
                      <a:pt x="332" y="217"/>
                    </a:cubicBezTo>
                    <a:cubicBezTo>
                      <a:pt x="332" y="217"/>
                      <a:pt x="332" y="217"/>
                      <a:pt x="332" y="217"/>
                    </a:cubicBezTo>
                    <a:cubicBezTo>
                      <a:pt x="330" y="216"/>
                      <a:pt x="329" y="216"/>
                      <a:pt x="328" y="215"/>
                    </a:cubicBezTo>
                    <a:cubicBezTo>
                      <a:pt x="281" y="194"/>
                      <a:pt x="234" y="172"/>
                      <a:pt x="187" y="150"/>
                    </a:cubicBezTo>
                    <a:cubicBezTo>
                      <a:pt x="186" y="149"/>
                      <a:pt x="184" y="149"/>
                      <a:pt x="182" y="148"/>
                    </a:cubicBezTo>
                    <a:cubicBezTo>
                      <a:pt x="165" y="138"/>
                      <a:pt x="138" y="121"/>
                      <a:pt x="114" y="103"/>
                    </a:cubicBezTo>
                    <a:cubicBezTo>
                      <a:pt x="98" y="91"/>
                      <a:pt x="84" y="79"/>
                      <a:pt x="75" y="69"/>
                    </a:cubicBezTo>
                    <a:cubicBezTo>
                      <a:pt x="74" y="68"/>
                      <a:pt x="73" y="67"/>
                      <a:pt x="72" y="66"/>
                    </a:cubicBezTo>
                    <a:cubicBezTo>
                      <a:pt x="78" y="65"/>
                      <a:pt x="87" y="64"/>
                      <a:pt x="99" y="64"/>
                    </a:cubicBezTo>
                    <a:cubicBezTo>
                      <a:pt x="119" y="64"/>
                      <a:pt x="147" y="66"/>
                      <a:pt x="182" y="71"/>
                    </a:cubicBezTo>
                    <a:cubicBezTo>
                      <a:pt x="200" y="73"/>
                      <a:pt x="216" y="61"/>
                      <a:pt x="218" y="43"/>
                    </a:cubicBezTo>
                    <a:cubicBezTo>
                      <a:pt x="221" y="26"/>
                      <a:pt x="208" y="10"/>
                      <a:pt x="191" y="7"/>
                    </a:cubicBezTo>
                    <a:cubicBezTo>
                      <a:pt x="153" y="2"/>
                      <a:pt x="123" y="0"/>
                      <a:pt x="99" y="0"/>
                    </a:cubicBezTo>
                    <a:cubicBezTo>
                      <a:pt x="72" y="0"/>
                      <a:pt x="53" y="2"/>
                      <a:pt x="35" y="9"/>
                    </a:cubicBezTo>
                    <a:cubicBezTo>
                      <a:pt x="26" y="13"/>
                      <a:pt x="18" y="18"/>
                      <a:pt x="11" y="27"/>
                    </a:cubicBezTo>
                    <a:cubicBezTo>
                      <a:pt x="4" y="35"/>
                      <a:pt x="0" y="47"/>
                      <a:pt x="0" y="57"/>
                    </a:cubicBezTo>
                    <a:cubicBezTo>
                      <a:pt x="1" y="72"/>
                      <a:pt x="6" y="83"/>
                      <a:pt x="12" y="93"/>
                    </a:cubicBezTo>
                    <a:cubicBezTo>
                      <a:pt x="23" y="109"/>
                      <a:pt x="37" y="123"/>
                      <a:pt x="54" y="137"/>
                    </a:cubicBezTo>
                    <a:cubicBezTo>
                      <a:pt x="80" y="159"/>
                      <a:pt x="112" y="180"/>
                      <a:pt x="136" y="195"/>
                    </a:cubicBezTo>
                    <a:cubicBezTo>
                      <a:pt x="110" y="262"/>
                      <a:pt x="89" y="331"/>
                      <a:pt x="74" y="402"/>
                    </a:cubicBezTo>
                    <a:cubicBezTo>
                      <a:pt x="74" y="404"/>
                      <a:pt x="73" y="405"/>
                      <a:pt x="73" y="407"/>
                    </a:cubicBezTo>
                    <a:cubicBezTo>
                      <a:pt x="71" y="410"/>
                      <a:pt x="44" y="491"/>
                      <a:pt x="44" y="617"/>
                    </a:cubicBezTo>
                    <a:cubicBezTo>
                      <a:pt x="44" y="691"/>
                      <a:pt x="54" y="782"/>
                      <a:pt x="84" y="882"/>
                    </a:cubicBezTo>
                    <a:cubicBezTo>
                      <a:pt x="91" y="903"/>
                      <a:pt x="111" y="917"/>
                      <a:pt x="132" y="917"/>
                    </a:cubicBezTo>
                    <a:cubicBezTo>
                      <a:pt x="137" y="917"/>
                      <a:pt x="142" y="916"/>
                      <a:pt x="147" y="915"/>
                    </a:cubicBezTo>
                    <a:cubicBezTo>
                      <a:pt x="173" y="907"/>
                      <a:pt x="188" y="879"/>
                      <a:pt x="180" y="852"/>
                    </a:cubicBezTo>
                    <a:cubicBezTo>
                      <a:pt x="152" y="763"/>
                      <a:pt x="144" y="683"/>
                      <a:pt x="144" y="617"/>
                    </a:cubicBezTo>
                    <a:cubicBezTo>
                      <a:pt x="144" y="588"/>
                      <a:pt x="146" y="563"/>
                      <a:pt x="148" y="540"/>
                    </a:cubicBezTo>
                    <a:cubicBezTo>
                      <a:pt x="157" y="542"/>
                      <a:pt x="165" y="543"/>
                      <a:pt x="174" y="544"/>
                    </a:cubicBezTo>
                    <a:cubicBezTo>
                      <a:pt x="174" y="623"/>
                      <a:pt x="187" y="746"/>
                      <a:pt x="251" y="883"/>
                    </a:cubicBezTo>
                    <a:cubicBezTo>
                      <a:pt x="259" y="901"/>
                      <a:pt x="277" y="912"/>
                      <a:pt x="296" y="912"/>
                    </a:cubicBezTo>
                    <a:cubicBezTo>
                      <a:pt x="303" y="912"/>
                      <a:pt x="310" y="911"/>
                      <a:pt x="317" y="907"/>
                    </a:cubicBezTo>
                    <a:cubicBezTo>
                      <a:pt x="342" y="896"/>
                      <a:pt x="353" y="866"/>
                      <a:pt x="341" y="841"/>
                    </a:cubicBezTo>
                    <a:cubicBezTo>
                      <a:pt x="286" y="720"/>
                      <a:pt x="274" y="611"/>
                      <a:pt x="274" y="544"/>
                    </a:cubicBezTo>
                    <a:cubicBezTo>
                      <a:pt x="274" y="530"/>
                      <a:pt x="275" y="519"/>
                      <a:pt x="275" y="509"/>
                    </a:cubicBezTo>
                    <a:cubicBezTo>
                      <a:pt x="287" y="432"/>
                      <a:pt x="306" y="358"/>
                      <a:pt x="333" y="286"/>
                    </a:cubicBezTo>
                    <a:cubicBezTo>
                      <a:pt x="336" y="288"/>
                      <a:pt x="340" y="289"/>
                      <a:pt x="344" y="291"/>
                    </a:cubicBezTo>
                    <a:cubicBezTo>
                      <a:pt x="374" y="301"/>
                      <a:pt x="410" y="312"/>
                      <a:pt x="444" y="312"/>
                    </a:cubicBezTo>
                    <a:cubicBezTo>
                      <a:pt x="459" y="312"/>
                      <a:pt x="474" y="311"/>
                      <a:pt x="490" y="301"/>
                    </a:cubicBezTo>
                    <a:cubicBezTo>
                      <a:pt x="498" y="296"/>
                      <a:pt x="505" y="288"/>
                      <a:pt x="509" y="2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12" name="Freeform 162"/>
              <p:cNvSpPr/>
              <p:nvPr/>
            </p:nvSpPr>
            <p:spPr bwMode="auto">
              <a:xfrm>
                <a:off x="9912350" y="2028825"/>
                <a:ext cx="104775" cy="104775"/>
              </a:xfrm>
              <a:custGeom>
                <a:avLst/>
                <a:gdLst>
                  <a:gd name="T0" fmla="*/ 186 w 200"/>
                  <a:gd name="T1" fmla="*/ 124 h 200"/>
                  <a:gd name="T2" fmla="*/ 124 w 200"/>
                  <a:gd name="T3" fmla="*/ 13 h 200"/>
                  <a:gd name="T4" fmla="*/ 13 w 200"/>
                  <a:gd name="T5" fmla="*/ 76 h 200"/>
                  <a:gd name="T6" fmla="*/ 76 w 200"/>
                  <a:gd name="T7" fmla="*/ 187 h 200"/>
                  <a:gd name="T8" fmla="*/ 186 w 200"/>
                  <a:gd name="T9" fmla="*/ 124 h 200"/>
                </a:gdLst>
                <a:ahLst/>
                <a:cxnLst>
                  <a:cxn ang="0">
                    <a:pos x="T0" y="T1"/>
                  </a:cxn>
                  <a:cxn ang="0">
                    <a:pos x="T2" y="T3"/>
                  </a:cxn>
                  <a:cxn ang="0">
                    <a:pos x="T4" y="T5"/>
                  </a:cxn>
                  <a:cxn ang="0">
                    <a:pos x="T6" y="T7"/>
                  </a:cxn>
                  <a:cxn ang="0">
                    <a:pos x="T8" y="T9"/>
                  </a:cxn>
                </a:cxnLst>
                <a:rect l="0" t="0" r="r" b="b"/>
                <a:pathLst>
                  <a:path w="200" h="200">
                    <a:moveTo>
                      <a:pt x="186" y="124"/>
                    </a:moveTo>
                    <a:cubicBezTo>
                      <a:pt x="200" y="76"/>
                      <a:pt x="172" y="27"/>
                      <a:pt x="124" y="13"/>
                    </a:cubicBezTo>
                    <a:cubicBezTo>
                      <a:pt x="76" y="0"/>
                      <a:pt x="26" y="28"/>
                      <a:pt x="13" y="76"/>
                    </a:cubicBezTo>
                    <a:cubicBezTo>
                      <a:pt x="0" y="124"/>
                      <a:pt x="28" y="173"/>
                      <a:pt x="76" y="187"/>
                    </a:cubicBezTo>
                    <a:cubicBezTo>
                      <a:pt x="123" y="200"/>
                      <a:pt x="173" y="172"/>
                      <a:pt x="186" y="1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grpSp>
        <p:grpSp>
          <p:nvGrpSpPr>
            <p:cNvPr id="14" name="群組 13"/>
            <p:cNvGrpSpPr/>
            <p:nvPr/>
          </p:nvGrpSpPr>
          <p:grpSpPr>
            <a:xfrm>
              <a:off x="1846263" y="3675872"/>
              <a:ext cx="2541975" cy="2402184"/>
              <a:chOff x="11120439" y="2562226"/>
              <a:chExt cx="836613" cy="765175"/>
            </a:xfrm>
            <a:solidFill>
              <a:schemeClr val="accent1">
                <a:lumMod val="50000"/>
              </a:schemeClr>
            </a:solidFill>
          </p:grpSpPr>
          <p:sp>
            <p:nvSpPr>
              <p:cNvPr id="15" name="Freeform 581"/>
              <p:cNvSpPr/>
              <p:nvPr/>
            </p:nvSpPr>
            <p:spPr bwMode="auto">
              <a:xfrm>
                <a:off x="11703052" y="2562226"/>
                <a:ext cx="173038" cy="173038"/>
              </a:xfrm>
              <a:custGeom>
                <a:avLst/>
                <a:gdLst>
                  <a:gd name="T0" fmla="*/ 78 w 197"/>
                  <a:gd name="T1" fmla="*/ 187 h 198"/>
                  <a:gd name="T2" fmla="*/ 186 w 197"/>
                  <a:gd name="T3" fmla="*/ 120 h 198"/>
                  <a:gd name="T4" fmla="*/ 119 w 197"/>
                  <a:gd name="T5" fmla="*/ 12 h 198"/>
                  <a:gd name="T6" fmla="*/ 11 w 197"/>
                  <a:gd name="T7" fmla="*/ 79 h 198"/>
                  <a:gd name="T8" fmla="*/ 78 w 197"/>
                  <a:gd name="T9" fmla="*/ 187 h 198"/>
                </a:gdLst>
                <a:ahLst/>
                <a:cxnLst>
                  <a:cxn ang="0">
                    <a:pos x="T0" y="T1"/>
                  </a:cxn>
                  <a:cxn ang="0">
                    <a:pos x="T2" y="T3"/>
                  </a:cxn>
                  <a:cxn ang="0">
                    <a:pos x="T4" y="T5"/>
                  </a:cxn>
                  <a:cxn ang="0">
                    <a:pos x="T6" y="T7"/>
                  </a:cxn>
                  <a:cxn ang="0">
                    <a:pos x="T8" y="T9"/>
                  </a:cxn>
                </a:cxnLst>
                <a:rect l="0" t="0" r="r" b="b"/>
                <a:pathLst>
                  <a:path w="197" h="198">
                    <a:moveTo>
                      <a:pt x="78" y="187"/>
                    </a:moveTo>
                    <a:cubicBezTo>
                      <a:pt x="127" y="198"/>
                      <a:pt x="175" y="168"/>
                      <a:pt x="186" y="120"/>
                    </a:cubicBezTo>
                    <a:cubicBezTo>
                      <a:pt x="197" y="71"/>
                      <a:pt x="167" y="23"/>
                      <a:pt x="119" y="12"/>
                    </a:cubicBezTo>
                    <a:cubicBezTo>
                      <a:pt x="71" y="0"/>
                      <a:pt x="22" y="30"/>
                      <a:pt x="11" y="79"/>
                    </a:cubicBezTo>
                    <a:cubicBezTo>
                      <a:pt x="0" y="127"/>
                      <a:pt x="30" y="176"/>
                      <a:pt x="78" y="1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16" name="Freeform 582"/>
              <p:cNvSpPr/>
              <p:nvPr/>
            </p:nvSpPr>
            <p:spPr bwMode="auto">
              <a:xfrm>
                <a:off x="11442702" y="2720976"/>
                <a:ext cx="514350" cy="606425"/>
              </a:xfrm>
              <a:custGeom>
                <a:avLst/>
                <a:gdLst>
                  <a:gd name="T0" fmla="*/ 576 w 587"/>
                  <a:gd name="T1" fmla="*/ 517 h 691"/>
                  <a:gd name="T2" fmla="*/ 576 w 587"/>
                  <a:gd name="T3" fmla="*/ 517 h 691"/>
                  <a:gd name="T4" fmla="*/ 486 w 587"/>
                  <a:gd name="T5" fmla="*/ 324 h 691"/>
                  <a:gd name="T6" fmla="*/ 449 w 587"/>
                  <a:gd name="T7" fmla="*/ 296 h 691"/>
                  <a:gd name="T8" fmla="*/ 322 w 587"/>
                  <a:gd name="T9" fmla="*/ 273 h 691"/>
                  <a:gd name="T10" fmla="*/ 328 w 587"/>
                  <a:gd name="T11" fmla="*/ 192 h 691"/>
                  <a:gd name="T12" fmla="*/ 311 w 587"/>
                  <a:gd name="T13" fmla="*/ 182 h 691"/>
                  <a:gd name="T14" fmla="*/ 273 w 587"/>
                  <a:gd name="T15" fmla="*/ 144 h 691"/>
                  <a:gd name="T16" fmla="*/ 248 w 587"/>
                  <a:gd name="T17" fmla="*/ 94 h 691"/>
                  <a:gd name="T18" fmla="*/ 247 w 587"/>
                  <a:gd name="T19" fmla="*/ 93 h 691"/>
                  <a:gd name="T20" fmla="*/ 250 w 587"/>
                  <a:gd name="T21" fmla="*/ 63 h 691"/>
                  <a:gd name="T22" fmla="*/ 274 w 587"/>
                  <a:gd name="T23" fmla="*/ 43 h 691"/>
                  <a:gd name="T24" fmla="*/ 286 w 587"/>
                  <a:gd name="T25" fmla="*/ 41 h 691"/>
                  <a:gd name="T26" fmla="*/ 324 w 587"/>
                  <a:gd name="T27" fmla="*/ 70 h 691"/>
                  <a:gd name="T28" fmla="*/ 324 w 587"/>
                  <a:gd name="T29" fmla="*/ 70 h 691"/>
                  <a:gd name="T30" fmla="*/ 325 w 587"/>
                  <a:gd name="T31" fmla="*/ 74 h 691"/>
                  <a:gd name="T32" fmla="*/ 332 w 587"/>
                  <a:gd name="T33" fmla="*/ 87 h 691"/>
                  <a:gd name="T34" fmla="*/ 344 w 587"/>
                  <a:gd name="T35" fmla="*/ 106 h 691"/>
                  <a:gd name="T36" fmla="*/ 346 w 587"/>
                  <a:gd name="T37" fmla="*/ 98 h 691"/>
                  <a:gd name="T38" fmla="*/ 308 w 587"/>
                  <a:gd name="T39" fmla="*/ 2 h 691"/>
                  <a:gd name="T40" fmla="*/ 292 w 587"/>
                  <a:gd name="T41" fmla="*/ 0 h 691"/>
                  <a:gd name="T42" fmla="*/ 292 w 587"/>
                  <a:gd name="T43" fmla="*/ 0 h 691"/>
                  <a:gd name="T44" fmla="*/ 292 w 587"/>
                  <a:gd name="T45" fmla="*/ 0 h 691"/>
                  <a:gd name="T46" fmla="*/ 274 w 587"/>
                  <a:gd name="T47" fmla="*/ 0 h 691"/>
                  <a:gd name="T48" fmla="*/ 156 w 587"/>
                  <a:gd name="T49" fmla="*/ 17 h 691"/>
                  <a:gd name="T50" fmla="*/ 11 w 587"/>
                  <a:gd name="T51" fmla="*/ 114 h 691"/>
                  <a:gd name="T52" fmla="*/ 17 w 587"/>
                  <a:gd name="T53" fmla="*/ 159 h 691"/>
                  <a:gd name="T54" fmla="*/ 36 w 587"/>
                  <a:gd name="T55" fmla="*/ 165 h 691"/>
                  <a:gd name="T56" fmla="*/ 62 w 587"/>
                  <a:gd name="T57" fmla="*/ 153 h 691"/>
                  <a:gd name="T58" fmla="*/ 175 w 587"/>
                  <a:gd name="T59" fmla="*/ 78 h 691"/>
                  <a:gd name="T60" fmla="*/ 204 w 587"/>
                  <a:gd name="T61" fmla="*/ 71 h 691"/>
                  <a:gd name="T62" fmla="*/ 204 w 587"/>
                  <a:gd name="T63" fmla="*/ 71 h 691"/>
                  <a:gd name="T64" fmla="*/ 182 w 587"/>
                  <a:gd name="T65" fmla="*/ 293 h 691"/>
                  <a:gd name="T66" fmla="*/ 218 w 587"/>
                  <a:gd name="T67" fmla="*/ 351 h 691"/>
                  <a:gd name="T68" fmla="*/ 218 w 587"/>
                  <a:gd name="T69" fmla="*/ 364 h 691"/>
                  <a:gd name="T70" fmla="*/ 191 w 587"/>
                  <a:gd name="T71" fmla="*/ 471 h 691"/>
                  <a:gd name="T72" fmla="*/ 60 w 587"/>
                  <a:gd name="T73" fmla="*/ 598 h 691"/>
                  <a:gd name="T74" fmla="*/ 41 w 587"/>
                  <a:gd name="T75" fmla="*/ 666 h 691"/>
                  <a:gd name="T76" fmla="*/ 85 w 587"/>
                  <a:gd name="T77" fmla="*/ 691 h 691"/>
                  <a:gd name="T78" fmla="*/ 109 w 587"/>
                  <a:gd name="T79" fmla="*/ 685 h 691"/>
                  <a:gd name="T80" fmla="*/ 280 w 587"/>
                  <a:gd name="T81" fmla="*/ 517 h 691"/>
                  <a:gd name="T82" fmla="*/ 318 w 587"/>
                  <a:gd name="T83" fmla="*/ 374 h 691"/>
                  <a:gd name="T84" fmla="*/ 406 w 587"/>
                  <a:gd name="T85" fmla="*/ 390 h 691"/>
                  <a:gd name="T86" fmla="*/ 485 w 587"/>
                  <a:gd name="T87" fmla="*/ 559 h 691"/>
                  <a:gd name="T88" fmla="*/ 551 w 587"/>
                  <a:gd name="T89" fmla="*/ 583 h 691"/>
                  <a:gd name="T90" fmla="*/ 576 w 587"/>
                  <a:gd name="T91" fmla="*/ 51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7" h="691">
                    <a:moveTo>
                      <a:pt x="576" y="517"/>
                    </a:moveTo>
                    <a:cubicBezTo>
                      <a:pt x="576" y="517"/>
                      <a:pt x="576" y="517"/>
                      <a:pt x="576" y="517"/>
                    </a:cubicBezTo>
                    <a:cubicBezTo>
                      <a:pt x="486" y="324"/>
                      <a:pt x="486" y="324"/>
                      <a:pt x="486" y="324"/>
                    </a:cubicBezTo>
                    <a:cubicBezTo>
                      <a:pt x="479" y="310"/>
                      <a:pt x="465" y="299"/>
                      <a:pt x="449" y="296"/>
                    </a:cubicBezTo>
                    <a:cubicBezTo>
                      <a:pt x="322" y="273"/>
                      <a:pt x="322" y="273"/>
                      <a:pt x="322" y="273"/>
                    </a:cubicBezTo>
                    <a:cubicBezTo>
                      <a:pt x="322" y="246"/>
                      <a:pt x="324" y="219"/>
                      <a:pt x="328" y="192"/>
                    </a:cubicBezTo>
                    <a:cubicBezTo>
                      <a:pt x="322" y="189"/>
                      <a:pt x="316" y="185"/>
                      <a:pt x="311" y="182"/>
                    </a:cubicBezTo>
                    <a:cubicBezTo>
                      <a:pt x="297" y="173"/>
                      <a:pt x="284" y="160"/>
                      <a:pt x="273" y="144"/>
                    </a:cubicBezTo>
                    <a:cubicBezTo>
                      <a:pt x="258" y="123"/>
                      <a:pt x="251" y="104"/>
                      <a:pt x="248" y="94"/>
                    </a:cubicBezTo>
                    <a:cubicBezTo>
                      <a:pt x="247" y="93"/>
                      <a:pt x="247" y="93"/>
                      <a:pt x="247" y="93"/>
                    </a:cubicBezTo>
                    <a:cubicBezTo>
                      <a:pt x="244" y="83"/>
                      <a:pt x="245" y="72"/>
                      <a:pt x="250" y="63"/>
                    </a:cubicBezTo>
                    <a:cubicBezTo>
                      <a:pt x="255" y="53"/>
                      <a:pt x="264" y="46"/>
                      <a:pt x="274" y="43"/>
                    </a:cubicBezTo>
                    <a:cubicBezTo>
                      <a:pt x="278" y="42"/>
                      <a:pt x="282" y="41"/>
                      <a:pt x="286" y="41"/>
                    </a:cubicBezTo>
                    <a:cubicBezTo>
                      <a:pt x="303" y="41"/>
                      <a:pt x="319" y="53"/>
                      <a:pt x="324" y="70"/>
                    </a:cubicBezTo>
                    <a:cubicBezTo>
                      <a:pt x="324" y="70"/>
                      <a:pt x="324" y="70"/>
                      <a:pt x="324" y="70"/>
                    </a:cubicBezTo>
                    <a:cubicBezTo>
                      <a:pt x="324" y="71"/>
                      <a:pt x="325" y="72"/>
                      <a:pt x="325" y="74"/>
                    </a:cubicBezTo>
                    <a:cubicBezTo>
                      <a:pt x="326" y="76"/>
                      <a:pt x="329" y="82"/>
                      <a:pt x="332" y="87"/>
                    </a:cubicBezTo>
                    <a:cubicBezTo>
                      <a:pt x="335" y="94"/>
                      <a:pt x="340" y="100"/>
                      <a:pt x="344" y="106"/>
                    </a:cubicBezTo>
                    <a:cubicBezTo>
                      <a:pt x="345" y="103"/>
                      <a:pt x="345" y="101"/>
                      <a:pt x="346" y="98"/>
                    </a:cubicBezTo>
                    <a:cubicBezTo>
                      <a:pt x="357" y="58"/>
                      <a:pt x="342" y="11"/>
                      <a:pt x="308" y="2"/>
                    </a:cubicBezTo>
                    <a:cubicBezTo>
                      <a:pt x="303" y="1"/>
                      <a:pt x="298" y="0"/>
                      <a:pt x="292" y="0"/>
                    </a:cubicBezTo>
                    <a:cubicBezTo>
                      <a:pt x="292" y="0"/>
                      <a:pt x="292" y="0"/>
                      <a:pt x="292" y="0"/>
                    </a:cubicBezTo>
                    <a:cubicBezTo>
                      <a:pt x="292" y="0"/>
                      <a:pt x="292" y="0"/>
                      <a:pt x="292" y="0"/>
                    </a:cubicBezTo>
                    <a:cubicBezTo>
                      <a:pt x="292" y="0"/>
                      <a:pt x="285" y="0"/>
                      <a:pt x="274" y="0"/>
                    </a:cubicBezTo>
                    <a:cubicBezTo>
                      <a:pt x="250" y="0"/>
                      <a:pt x="205" y="2"/>
                      <a:pt x="156" y="17"/>
                    </a:cubicBezTo>
                    <a:cubicBezTo>
                      <a:pt x="107" y="32"/>
                      <a:pt x="52" y="61"/>
                      <a:pt x="11" y="114"/>
                    </a:cubicBezTo>
                    <a:cubicBezTo>
                      <a:pt x="0" y="128"/>
                      <a:pt x="3" y="148"/>
                      <a:pt x="17" y="159"/>
                    </a:cubicBezTo>
                    <a:cubicBezTo>
                      <a:pt x="23" y="163"/>
                      <a:pt x="30" y="165"/>
                      <a:pt x="36" y="165"/>
                    </a:cubicBezTo>
                    <a:cubicBezTo>
                      <a:pt x="46" y="165"/>
                      <a:pt x="56" y="161"/>
                      <a:pt x="62" y="153"/>
                    </a:cubicBezTo>
                    <a:cubicBezTo>
                      <a:pt x="92" y="113"/>
                      <a:pt x="134" y="91"/>
                      <a:pt x="175" y="78"/>
                    </a:cubicBezTo>
                    <a:cubicBezTo>
                      <a:pt x="185" y="75"/>
                      <a:pt x="195" y="73"/>
                      <a:pt x="204" y="71"/>
                    </a:cubicBezTo>
                    <a:cubicBezTo>
                      <a:pt x="204" y="71"/>
                      <a:pt x="204" y="71"/>
                      <a:pt x="204" y="71"/>
                    </a:cubicBezTo>
                    <a:cubicBezTo>
                      <a:pt x="177" y="151"/>
                      <a:pt x="171" y="204"/>
                      <a:pt x="182" y="293"/>
                    </a:cubicBezTo>
                    <a:cubicBezTo>
                      <a:pt x="188" y="324"/>
                      <a:pt x="201" y="341"/>
                      <a:pt x="218" y="351"/>
                    </a:cubicBezTo>
                    <a:cubicBezTo>
                      <a:pt x="218" y="355"/>
                      <a:pt x="218" y="360"/>
                      <a:pt x="218" y="364"/>
                    </a:cubicBezTo>
                    <a:cubicBezTo>
                      <a:pt x="218" y="392"/>
                      <a:pt x="213" y="430"/>
                      <a:pt x="191" y="471"/>
                    </a:cubicBezTo>
                    <a:cubicBezTo>
                      <a:pt x="170" y="512"/>
                      <a:pt x="132" y="557"/>
                      <a:pt x="60" y="598"/>
                    </a:cubicBezTo>
                    <a:cubicBezTo>
                      <a:pt x="36" y="612"/>
                      <a:pt x="27" y="642"/>
                      <a:pt x="41" y="666"/>
                    </a:cubicBezTo>
                    <a:cubicBezTo>
                      <a:pt x="50" y="682"/>
                      <a:pt x="67" y="691"/>
                      <a:pt x="85" y="691"/>
                    </a:cubicBezTo>
                    <a:cubicBezTo>
                      <a:pt x="93" y="691"/>
                      <a:pt x="101" y="689"/>
                      <a:pt x="109" y="685"/>
                    </a:cubicBezTo>
                    <a:cubicBezTo>
                      <a:pt x="196" y="636"/>
                      <a:pt x="249" y="576"/>
                      <a:pt x="280" y="517"/>
                    </a:cubicBezTo>
                    <a:cubicBezTo>
                      <a:pt x="308" y="464"/>
                      <a:pt x="317" y="413"/>
                      <a:pt x="318" y="374"/>
                    </a:cubicBezTo>
                    <a:cubicBezTo>
                      <a:pt x="406" y="390"/>
                      <a:pt x="406" y="390"/>
                      <a:pt x="406" y="390"/>
                    </a:cubicBezTo>
                    <a:cubicBezTo>
                      <a:pt x="485" y="559"/>
                      <a:pt x="485" y="559"/>
                      <a:pt x="485" y="559"/>
                    </a:cubicBezTo>
                    <a:cubicBezTo>
                      <a:pt x="497" y="584"/>
                      <a:pt x="526" y="595"/>
                      <a:pt x="551" y="583"/>
                    </a:cubicBezTo>
                    <a:cubicBezTo>
                      <a:pt x="576" y="571"/>
                      <a:pt x="587" y="542"/>
                      <a:pt x="576" y="5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17" name="Freeform 583"/>
              <p:cNvSpPr/>
              <p:nvPr/>
            </p:nvSpPr>
            <p:spPr bwMode="auto">
              <a:xfrm>
                <a:off x="11661777" y="2760663"/>
                <a:ext cx="223838" cy="130175"/>
              </a:xfrm>
              <a:custGeom>
                <a:avLst/>
                <a:gdLst>
                  <a:gd name="T0" fmla="*/ 68 w 255"/>
                  <a:gd name="T1" fmla="*/ 31 h 147"/>
                  <a:gd name="T2" fmla="*/ 66 w 255"/>
                  <a:gd name="T3" fmla="*/ 27 h 147"/>
                  <a:gd name="T4" fmla="*/ 66 w 255"/>
                  <a:gd name="T5" fmla="*/ 26 h 147"/>
                  <a:gd name="T6" fmla="*/ 66 w 255"/>
                  <a:gd name="T7" fmla="*/ 26 h 147"/>
                  <a:gd name="T8" fmla="*/ 26 w 255"/>
                  <a:gd name="T9" fmla="*/ 5 h 147"/>
                  <a:gd name="T10" fmla="*/ 5 w 255"/>
                  <a:gd name="T11" fmla="*/ 45 h 147"/>
                  <a:gd name="T12" fmla="*/ 30 w 255"/>
                  <a:gd name="T13" fmla="*/ 94 h 147"/>
                  <a:gd name="T14" fmla="*/ 65 w 255"/>
                  <a:gd name="T15" fmla="*/ 129 h 147"/>
                  <a:gd name="T16" fmla="*/ 124 w 255"/>
                  <a:gd name="T17" fmla="*/ 147 h 147"/>
                  <a:gd name="T18" fmla="*/ 124 w 255"/>
                  <a:gd name="T19" fmla="*/ 147 h 147"/>
                  <a:gd name="T20" fmla="*/ 241 w 255"/>
                  <a:gd name="T21" fmla="*/ 91 h 147"/>
                  <a:gd name="T22" fmla="*/ 243 w 255"/>
                  <a:gd name="T23" fmla="*/ 46 h 147"/>
                  <a:gd name="T24" fmla="*/ 198 w 255"/>
                  <a:gd name="T25" fmla="*/ 44 h 147"/>
                  <a:gd name="T26" fmla="*/ 124 w 255"/>
                  <a:gd name="T27" fmla="*/ 83 h 147"/>
                  <a:gd name="T28" fmla="*/ 101 w 255"/>
                  <a:gd name="T29" fmla="*/ 76 h 147"/>
                  <a:gd name="T30" fmla="*/ 75 w 255"/>
                  <a:gd name="T31" fmla="*/ 45 h 147"/>
                  <a:gd name="T32" fmla="*/ 68 w 255"/>
                  <a:gd name="T33" fmla="*/ 3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5" h="147">
                    <a:moveTo>
                      <a:pt x="68" y="31"/>
                    </a:moveTo>
                    <a:cubicBezTo>
                      <a:pt x="67" y="29"/>
                      <a:pt x="67" y="28"/>
                      <a:pt x="66" y="27"/>
                    </a:cubicBezTo>
                    <a:cubicBezTo>
                      <a:pt x="66" y="26"/>
                      <a:pt x="66" y="26"/>
                      <a:pt x="66" y="26"/>
                    </a:cubicBezTo>
                    <a:cubicBezTo>
                      <a:pt x="66" y="26"/>
                      <a:pt x="66" y="26"/>
                      <a:pt x="66" y="26"/>
                    </a:cubicBezTo>
                    <a:cubicBezTo>
                      <a:pt x="61" y="9"/>
                      <a:pt x="43" y="0"/>
                      <a:pt x="26" y="5"/>
                    </a:cubicBezTo>
                    <a:cubicBezTo>
                      <a:pt x="9" y="10"/>
                      <a:pt x="0" y="28"/>
                      <a:pt x="5" y="45"/>
                    </a:cubicBezTo>
                    <a:cubicBezTo>
                      <a:pt x="6" y="47"/>
                      <a:pt x="12" y="69"/>
                      <a:pt x="30" y="94"/>
                    </a:cubicBezTo>
                    <a:cubicBezTo>
                      <a:pt x="38" y="106"/>
                      <a:pt x="50" y="119"/>
                      <a:pt x="65" y="129"/>
                    </a:cubicBezTo>
                    <a:cubicBezTo>
                      <a:pt x="81" y="140"/>
                      <a:pt x="101" y="147"/>
                      <a:pt x="124" y="147"/>
                    </a:cubicBezTo>
                    <a:cubicBezTo>
                      <a:pt x="124" y="147"/>
                      <a:pt x="124" y="147"/>
                      <a:pt x="124" y="147"/>
                    </a:cubicBezTo>
                    <a:cubicBezTo>
                      <a:pt x="160" y="147"/>
                      <a:pt x="199" y="129"/>
                      <a:pt x="241" y="91"/>
                    </a:cubicBezTo>
                    <a:cubicBezTo>
                      <a:pt x="254" y="79"/>
                      <a:pt x="255" y="59"/>
                      <a:pt x="243" y="46"/>
                    </a:cubicBezTo>
                    <a:cubicBezTo>
                      <a:pt x="231" y="33"/>
                      <a:pt x="211" y="32"/>
                      <a:pt x="198" y="44"/>
                    </a:cubicBezTo>
                    <a:cubicBezTo>
                      <a:pt x="163" y="76"/>
                      <a:pt x="138" y="83"/>
                      <a:pt x="124" y="83"/>
                    </a:cubicBezTo>
                    <a:cubicBezTo>
                      <a:pt x="115" y="83"/>
                      <a:pt x="108" y="81"/>
                      <a:pt x="101" y="76"/>
                    </a:cubicBezTo>
                    <a:cubicBezTo>
                      <a:pt x="90" y="69"/>
                      <a:pt x="81" y="57"/>
                      <a:pt x="75" y="45"/>
                    </a:cubicBezTo>
                    <a:cubicBezTo>
                      <a:pt x="72" y="40"/>
                      <a:pt x="69" y="34"/>
                      <a:pt x="68"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18" name="Rectangle 584"/>
              <p:cNvSpPr>
                <a:spLocks noChangeArrowheads="1"/>
              </p:cNvSpPr>
              <p:nvPr/>
            </p:nvSpPr>
            <p:spPr bwMode="auto">
              <a:xfrm>
                <a:off x="11120439" y="2693988"/>
                <a:ext cx="385763"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19" name="Rectangle 585"/>
              <p:cNvSpPr>
                <a:spLocks noChangeArrowheads="1"/>
              </p:cNvSpPr>
              <p:nvPr/>
            </p:nvSpPr>
            <p:spPr bwMode="auto">
              <a:xfrm>
                <a:off x="11168064" y="2743201"/>
                <a:ext cx="179388"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sp>
            <p:nvSpPr>
              <p:cNvPr id="20" name="Rectangle 586"/>
              <p:cNvSpPr>
                <a:spLocks noChangeArrowheads="1"/>
              </p:cNvSpPr>
              <p:nvPr/>
            </p:nvSpPr>
            <p:spPr bwMode="auto">
              <a:xfrm>
                <a:off x="11269664" y="2644776"/>
                <a:ext cx="18097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2">
                      <a:lumMod val="25000"/>
                    </a:schemeClr>
                  </a:solidFill>
                </a:endParaRPr>
              </a:p>
            </p:txBody>
          </p:sp>
        </p:grpSp>
        <p:grpSp>
          <p:nvGrpSpPr>
            <p:cNvPr id="34" name="群組 33"/>
            <p:cNvGrpSpPr/>
            <p:nvPr/>
          </p:nvGrpSpPr>
          <p:grpSpPr>
            <a:xfrm>
              <a:off x="7604111" y="3720698"/>
              <a:ext cx="2582031" cy="2308933"/>
              <a:chOff x="8015288" y="404813"/>
              <a:chExt cx="825500" cy="738188"/>
            </a:xfrm>
            <a:solidFill>
              <a:schemeClr val="accent4">
                <a:lumMod val="50000"/>
              </a:schemeClr>
            </a:solidFill>
          </p:grpSpPr>
          <p:sp>
            <p:nvSpPr>
              <p:cNvPr id="35" name="Freeform 114"/>
              <p:cNvSpPr/>
              <p:nvPr/>
            </p:nvSpPr>
            <p:spPr bwMode="auto">
              <a:xfrm>
                <a:off x="8093076" y="404813"/>
                <a:ext cx="168275" cy="166688"/>
              </a:xfrm>
              <a:custGeom>
                <a:avLst/>
                <a:gdLst>
                  <a:gd name="T0" fmla="*/ 120 w 198"/>
                  <a:gd name="T1" fmla="*/ 187 h 198"/>
                  <a:gd name="T2" fmla="*/ 187 w 198"/>
                  <a:gd name="T3" fmla="*/ 79 h 198"/>
                  <a:gd name="T4" fmla="*/ 79 w 198"/>
                  <a:gd name="T5" fmla="*/ 12 h 198"/>
                  <a:gd name="T6" fmla="*/ 12 w 198"/>
                  <a:gd name="T7" fmla="*/ 120 h 198"/>
                  <a:gd name="T8" fmla="*/ 120 w 198"/>
                  <a:gd name="T9" fmla="*/ 187 h 198"/>
                </a:gdLst>
                <a:ahLst/>
                <a:cxnLst>
                  <a:cxn ang="0">
                    <a:pos x="T0" y="T1"/>
                  </a:cxn>
                  <a:cxn ang="0">
                    <a:pos x="T2" y="T3"/>
                  </a:cxn>
                  <a:cxn ang="0">
                    <a:pos x="T4" y="T5"/>
                  </a:cxn>
                  <a:cxn ang="0">
                    <a:pos x="T6" y="T7"/>
                  </a:cxn>
                  <a:cxn ang="0">
                    <a:pos x="T8" y="T9"/>
                  </a:cxn>
                </a:cxnLst>
                <a:rect l="0" t="0" r="r" b="b"/>
                <a:pathLst>
                  <a:path w="198" h="198">
                    <a:moveTo>
                      <a:pt x="120" y="187"/>
                    </a:moveTo>
                    <a:cubicBezTo>
                      <a:pt x="168" y="176"/>
                      <a:pt x="198" y="127"/>
                      <a:pt x="187" y="79"/>
                    </a:cubicBezTo>
                    <a:cubicBezTo>
                      <a:pt x="176" y="30"/>
                      <a:pt x="127" y="0"/>
                      <a:pt x="79" y="12"/>
                    </a:cubicBezTo>
                    <a:cubicBezTo>
                      <a:pt x="30" y="23"/>
                      <a:pt x="0" y="71"/>
                      <a:pt x="12" y="120"/>
                    </a:cubicBezTo>
                    <a:cubicBezTo>
                      <a:pt x="23" y="168"/>
                      <a:pt x="71" y="198"/>
                      <a:pt x="120" y="1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15"/>
              <p:cNvSpPr>
                <a:spLocks noEditPoints="1"/>
              </p:cNvSpPr>
              <p:nvPr/>
            </p:nvSpPr>
            <p:spPr bwMode="auto">
              <a:xfrm>
                <a:off x="8015288" y="557213"/>
                <a:ext cx="684212" cy="585788"/>
              </a:xfrm>
              <a:custGeom>
                <a:avLst/>
                <a:gdLst>
                  <a:gd name="T0" fmla="*/ 102 w 806"/>
                  <a:gd name="T1" fmla="*/ 559 h 691"/>
                  <a:gd name="T2" fmla="*/ 181 w 806"/>
                  <a:gd name="T3" fmla="*/ 390 h 691"/>
                  <a:gd name="T4" fmla="*/ 307 w 806"/>
                  <a:gd name="T5" fmla="*/ 517 h 691"/>
                  <a:gd name="T6" fmla="*/ 502 w 806"/>
                  <a:gd name="T7" fmla="*/ 691 h 691"/>
                  <a:gd name="T8" fmla="*/ 527 w 806"/>
                  <a:gd name="T9" fmla="*/ 598 h 691"/>
                  <a:gd name="T10" fmla="*/ 369 w 806"/>
                  <a:gd name="T11" fmla="*/ 364 h 691"/>
                  <a:gd name="T12" fmla="*/ 405 w 806"/>
                  <a:gd name="T13" fmla="*/ 293 h 691"/>
                  <a:gd name="T14" fmla="*/ 382 w 806"/>
                  <a:gd name="T15" fmla="*/ 71 h 691"/>
                  <a:gd name="T16" fmla="*/ 525 w 806"/>
                  <a:gd name="T17" fmla="*/ 153 h 691"/>
                  <a:gd name="T18" fmla="*/ 512 w 806"/>
                  <a:gd name="T19" fmla="*/ 177 h 691"/>
                  <a:gd name="T20" fmla="*/ 516 w 806"/>
                  <a:gd name="T21" fmla="*/ 208 h 691"/>
                  <a:gd name="T22" fmla="*/ 524 w 806"/>
                  <a:gd name="T23" fmla="*/ 255 h 691"/>
                  <a:gd name="T24" fmla="*/ 640 w 806"/>
                  <a:gd name="T25" fmla="*/ 366 h 691"/>
                  <a:gd name="T26" fmla="*/ 800 w 806"/>
                  <a:gd name="T27" fmla="*/ 187 h 691"/>
                  <a:gd name="T28" fmla="*/ 684 w 806"/>
                  <a:gd name="T29" fmla="*/ 76 h 691"/>
                  <a:gd name="T30" fmla="*/ 641 w 806"/>
                  <a:gd name="T31" fmla="*/ 104 h 691"/>
                  <a:gd name="T32" fmla="*/ 600 w 806"/>
                  <a:gd name="T33" fmla="*/ 78 h 691"/>
                  <a:gd name="T34" fmla="*/ 569 w 806"/>
                  <a:gd name="T35" fmla="*/ 105 h 691"/>
                  <a:gd name="T36" fmla="*/ 313 w 806"/>
                  <a:gd name="T37" fmla="*/ 0 h 691"/>
                  <a:gd name="T38" fmla="*/ 294 w 806"/>
                  <a:gd name="T39" fmla="*/ 0 h 691"/>
                  <a:gd name="T40" fmla="*/ 241 w 806"/>
                  <a:gd name="T41" fmla="*/ 98 h 691"/>
                  <a:gd name="T42" fmla="*/ 250 w 806"/>
                  <a:gd name="T43" fmla="*/ 96 h 691"/>
                  <a:gd name="T44" fmla="*/ 304 w 806"/>
                  <a:gd name="T45" fmla="*/ 37 h 691"/>
                  <a:gd name="T46" fmla="*/ 339 w 806"/>
                  <a:gd name="T47" fmla="*/ 59 h 691"/>
                  <a:gd name="T48" fmla="*/ 327 w 806"/>
                  <a:gd name="T49" fmla="*/ 122 h 691"/>
                  <a:gd name="T50" fmla="*/ 258 w 806"/>
                  <a:gd name="T51" fmla="*/ 189 h 691"/>
                  <a:gd name="T52" fmla="*/ 137 w 806"/>
                  <a:gd name="T53" fmla="*/ 296 h 691"/>
                  <a:gd name="T54" fmla="*/ 11 w 806"/>
                  <a:gd name="T55" fmla="*/ 517 h 691"/>
                  <a:gd name="T56" fmla="*/ 690 w 806"/>
                  <a:gd name="T57" fmla="*/ 185 h 691"/>
                  <a:gd name="T58" fmla="*/ 634 w 806"/>
                  <a:gd name="T59" fmla="*/ 257 h 691"/>
                  <a:gd name="T60" fmla="*/ 690 w 806"/>
                  <a:gd name="T61" fmla="*/ 185 h 691"/>
                  <a:gd name="T62" fmla="*/ 600 w 806"/>
                  <a:gd name="T63" fmla="*/ 90 h 691"/>
                  <a:gd name="T64" fmla="*/ 634 w 806"/>
                  <a:gd name="T65" fmla="*/ 114 h 691"/>
                  <a:gd name="T66" fmla="*/ 524 w 806"/>
                  <a:gd name="T67" fmla="*/ 199 h 691"/>
                  <a:gd name="T68" fmla="*/ 522 w 806"/>
                  <a:gd name="T69" fmla="*/ 185 h 691"/>
                  <a:gd name="T70" fmla="*/ 550 w 806"/>
                  <a:gd name="T71" fmla="*/ 165 h 691"/>
                  <a:gd name="T72" fmla="*/ 576 w 806"/>
                  <a:gd name="T73" fmla="*/ 115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6" h="691">
                    <a:moveTo>
                      <a:pt x="35" y="583"/>
                    </a:moveTo>
                    <a:cubicBezTo>
                      <a:pt x="60" y="595"/>
                      <a:pt x="90" y="584"/>
                      <a:pt x="102" y="559"/>
                    </a:cubicBezTo>
                    <a:cubicBezTo>
                      <a:pt x="102" y="559"/>
                      <a:pt x="102" y="559"/>
                      <a:pt x="102" y="559"/>
                    </a:cubicBezTo>
                    <a:cubicBezTo>
                      <a:pt x="181" y="390"/>
                      <a:pt x="181" y="390"/>
                      <a:pt x="181" y="390"/>
                    </a:cubicBezTo>
                    <a:cubicBezTo>
                      <a:pt x="269" y="374"/>
                      <a:pt x="269" y="374"/>
                      <a:pt x="269" y="374"/>
                    </a:cubicBezTo>
                    <a:cubicBezTo>
                      <a:pt x="270" y="413"/>
                      <a:pt x="279" y="464"/>
                      <a:pt x="307" y="517"/>
                    </a:cubicBezTo>
                    <a:cubicBezTo>
                      <a:pt x="337" y="576"/>
                      <a:pt x="391" y="636"/>
                      <a:pt x="477" y="685"/>
                    </a:cubicBezTo>
                    <a:cubicBezTo>
                      <a:pt x="485" y="689"/>
                      <a:pt x="494" y="691"/>
                      <a:pt x="502" y="691"/>
                    </a:cubicBezTo>
                    <a:cubicBezTo>
                      <a:pt x="520" y="691"/>
                      <a:pt x="536" y="682"/>
                      <a:pt x="546" y="666"/>
                    </a:cubicBezTo>
                    <a:cubicBezTo>
                      <a:pt x="559" y="642"/>
                      <a:pt x="551" y="612"/>
                      <a:pt x="527" y="598"/>
                    </a:cubicBezTo>
                    <a:cubicBezTo>
                      <a:pt x="455" y="557"/>
                      <a:pt x="417" y="512"/>
                      <a:pt x="395" y="471"/>
                    </a:cubicBezTo>
                    <a:cubicBezTo>
                      <a:pt x="374" y="430"/>
                      <a:pt x="369" y="392"/>
                      <a:pt x="369" y="364"/>
                    </a:cubicBezTo>
                    <a:cubicBezTo>
                      <a:pt x="369" y="360"/>
                      <a:pt x="369" y="355"/>
                      <a:pt x="369" y="351"/>
                    </a:cubicBezTo>
                    <a:cubicBezTo>
                      <a:pt x="386" y="341"/>
                      <a:pt x="399" y="324"/>
                      <a:pt x="405" y="293"/>
                    </a:cubicBezTo>
                    <a:cubicBezTo>
                      <a:pt x="415" y="204"/>
                      <a:pt x="410" y="151"/>
                      <a:pt x="382" y="71"/>
                    </a:cubicBezTo>
                    <a:cubicBezTo>
                      <a:pt x="382" y="71"/>
                      <a:pt x="382" y="71"/>
                      <a:pt x="382" y="71"/>
                    </a:cubicBezTo>
                    <a:cubicBezTo>
                      <a:pt x="392" y="73"/>
                      <a:pt x="402" y="75"/>
                      <a:pt x="412" y="78"/>
                    </a:cubicBezTo>
                    <a:cubicBezTo>
                      <a:pt x="452" y="91"/>
                      <a:pt x="494" y="113"/>
                      <a:pt x="525" y="153"/>
                    </a:cubicBezTo>
                    <a:cubicBezTo>
                      <a:pt x="526" y="154"/>
                      <a:pt x="527" y="156"/>
                      <a:pt x="528" y="157"/>
                    </a:cubicBezTo>
                    <a:cubicBezTo>
                      <a:pt x="512" y="177"/>
                      <a:pt x="512" y="177"/>
                      <a:pt x="512" y="177"/>
                    </a:cubicBezTo>
                    <a:cubicBezTo>
                      <a:pt x="509" y="181"/>
                      <a:pt x="508" y="186"/>
                      <a:pt x="508" y="191"/>
                    </a:cubicBezTo>
                    <a:cubicBezTo>
                      <a:pt x="508" y="197"/>
                      <a:pt x="511" y="204"/>
                      <a:pt x="516" y="208"/>
                    </a:cubicBezTo>
                    <a:cubicBezTo>
                      <a:pt x="544" y="230"/>
                      <a:pt x="544" y="230"/>
                      <a:pt x="544" y="230"/>
                    </a:cubicBezTo>
                    <a:cubicBezTo>
                      <a:pt x="524" y="255"/>
                      <a:pt x="524" y="255"/>
                      <a:pt x="524" y="255"/>
                    </a:cubicBezTo>
                    <a:cubicBezTo>
                      <a:pt x="518" y="262"/>
                      <a:pt x="519" y="272"/>
                      <a:pt x="526" y="278"/>
                    </a:cubicBezTo>
                    <a:cubicBezTo>
                      <a:pt x="640" y="366"/>
                      <a:pt x="640" y="366"/>
                      <a:pt x="640" y="366"/>
                    </a:cubicBezTo>
                    <a:cubicBezTo>
                      <a:pt x="647" y="372"/>
                      <a:pt x="657" y="370"/>
                      <a:pt x="663" y="363"/>
                    </a:cubicBezTo>
                    <a:cubicBezTo>
                      <a:pt x="800" y="187"/>
                      <a:pt x="800" y="187"/>
                      <a:pt x="800" y="187"/>
                    </a:cubicBezTo>
                    <a:cubicBezTo>
                      <a:pt x="806" y="180"/>
                      <a:pt x="804" y="170"/>
                      <a:pt x="797" y="164"/>
                    </a:cubicBezTo>
                    <a:cubicBezTo>
                      <a:pt x="684" y="76"/>
                      <a:pt x="684" y="76"/>
                      <a:pt x="684" y="76"/>
                    </a:cubicBezTo>
                    <a:cubicBezTo>
                      <a:pt x="677" y="70"/>
                      <a:pt x="667" y="72"/>
                      <a:pt x="661" y="78"/>
                    </a:cubicBezTo>
                    <a:cubicBezTo>
                      <a:pt x="641" y="104"/>
                      <a:pt x="641" y="104"/>
                      <a:pt x="641" y="104"/>
                    </a:cubicBezTo>
                    <a:cubicBezTo>
                      <a:pt x="614" y="83"/>
                      <a:pt x="614" y="83"/>
                      <a:pt x="614" y="83"/>
                    </a:cubicBezTo>
                    <a:cubicBezTo>
                      <a:pt x="610" y="80"/>
                      <a:pt x="605" y="78"/>
                      <a:pt x="600" y="78"/>
                    </a:cubicBezTo>
                    <a:cubicBezTo>
                      <a:pt x="594" y="78"/>
                      <a:pt x="587" y="81"/>
                      <a:pt x="583" y="87"/>
                    </a:cubicBezTo>
                    <a:cubicBezTo>
                      <a:pt x="569" y="105"/>
                      <a:pt x="569" y="105"/>
                      <a:pt x="569" y="105"/>
                    </a:cubicBezTo>
                    <a:cubicBezTo>
                      <a:pt x="529" y="57"/>
                      <a:pt x="477" y="31"/>
                      <a:pt x="431" y="17"/>
                    </a:cubicBezTo>
                    <a:cubicBezTo>
                      <a:pt x="381" y="2"/>
                      <a:pt x="337" y="0"/>
                      <a:pt x="313" y="0"/>
                    </a:cubicBezTo>
                    <a:cubicBezTo>
                      <a:pt x="302" y="0"/>
                      <a:pt x="295" y="0"/>
                      <a:pt x="294" y="0"/>
                    </a:cubicBezTo>
                    <a:cubicBezTo>
                      <a:pt x="294" y="0"/>
                      <a:pt x="294" y="0"/>
                      <a:pt x="294" y="0"/>
                    </a:cubicBezTo>
                    <a:cubicBezTo>
                      <a:pt x="289" y="0"/>
                      <a:pt x="283" y="1"/>
                      <a:pt x="279" y="2"/>
                    </a:cubicBezTo>
                    <a:cubicBezTo>
                      <a:pt x="244" y="11"/>
                      <a:pt x="229" y="58"/>
                      <a:pt x="241" y="98"/>
                    </a:cubicBezTo>
                    <a:cubicBezTo>
                      <a:pt x="241" y="100"/>
                      <a:pt x="242" y="102"/>
                      <a:pt x="242" y="104"/>
                    </a:cubicBezTo>
                    <a:cubicBezTo>
                      <a:pt x="245" y="102"/>
                      <a:pt x="247" y="99"/>
                      <a:pt x="250" y="96"/>
                    </a:cubicBezTo>
                    <a:cubicBezTo>
                      <a:pt x="260" y="82"/>
                      <a:pt x="265" y="66"/>
                      <a:pt x="265" y="66"/>
                    </a:cubicBezTo>
                    <a:cubicBezTo>
                      <a:pt x="271" y="49"/>
                      <a:pt x="286" y="37"/>
                      <a:pt x="304" y="37"/>
                    </a:cubicBezTo>
                    <a:cubicBezTo>
                      <a:pt x="308" y="37"/>
                      <a:pt x="311" y="38"/>
                      <a:pt x="315" y="39"/>
                    </a:cubicBezTo>
                    <a:cubicBezTo>
                      <a:pt x="326" y="42"/>
                      <a:pt x="334" y="49"/>
                      <a:pt x="339" y="59"/>
                    </a:cubicBezTo>
                    <a:cubicBezTo>
                      <a:pt x="344" y="68"/>
                      <a:pt x="345" y="79"/>
                      <a:pt x="342" y="89"/>
                    </a:cubicBezTo>
                    <a:cubicBezTo>
                      <a:pt x="340" y="94"/>
                      <a:pt x="336" y="106"/>
                      <a:pt x="327" y="122"/>
                    </a:cubicBezTo>
                    <a:cubicBezTo>
                      <a:pt x="314" y="147"/>
                      <a:pt x="298" y="165"/>
                      <a:pt x="278" y="178"/>
                    </a:cubicBezTo>
                    <a:cubicBezTo>
                      <a:pt x="273" y="182"/>
                      <a:pt x="266" y="185"/>
                      <a:pt x="258" y="189"/>
                    </a:cubicBezTo>
                    <a:cubicBezTo>
                      <a:pt x="262" y="217"/>
                      <a:pt x="265" y="245"/>
                      <a:pt x="264" y="273"/>
                    </a:cubicBezTo>
                    <a:cubicBezTo>
                      <a:pt x="137" y="296"/>
                      <a:pt x="137" y="296"/>
                      <a:pt x="137" y="296"/>
                    </a:cubicBezTo>
                    <a:cubicBezTo>
                      <a:pt x="121" y="299"/>
                      <a:pt x="108" y="310"/>
                      <a:pt x="101" y="324"/>
                    </a:cubicBezTo>
                    <a:cubicBezTo>
                      <a:pt x="11" y="517"/>
                      <a:pt x="11" y="517"/>
                      <a:pt x="11" y="517"/>
                    </a:cubicBezTo>
                    <a:cubicBezTo>
                      <a:pt x="0" y="542"/>
                      <a:pt x="10" y="571"/>
                      <a:pt x="35" y="583"/>
                    </a:cubicBezTo>
                    <a:close/>
                    <a:moveTo>
                      <a:pt x="690" y="185"/>
                    </a:moveTo>
                    <a:cubicBezTo>
                      <a:pt x="710" y="200"/>
                      <a:pt x="714" y="229"/>
                      <a:pt x="698" y="249"/>
                    </a:cubicBezTo>
                    <a:cubicBezTo>
                      <a:pt x="683" y="269"/>
                      <a:pt x="654" y="273"/>
                      <a:pt x="634" y="257"/>
                    </a:cubicBezTo>
                    <a:cubicBezTo>
                      <a:pt x="614" y="242"/>
                      <a:pt x="610" y="213"/>
                      <a:pt x="626" y="193"/>
                    </a:cubicBezTo>
                    <a:cubicBezTo>
                      <a:pt x="641" y="173"/>
                      <a:pt x="670" y="169"/>
                      <a:pt x="690" y="185"/>
                    </a:cubicBezTo>
                    <a:close/>
                    <a:moveTo>
                      <a:pt x="592" y="94"/>
                    </a:moveTo>
                    <a:cubicBezTo>
                      <a:pt x="594" y="92"/>
                      <a:pt x="597" y="90"/>
                      <a:pt x="600" y="90"/>
                    </a:cubicBezTo>
                    <a:cubicBezTo>
                      <a:pt x="602" y="90"/>
                      <a:pt x="605" y="91"/>
                      <a:pt x="606" y="92"/>
                    </a:cubicBezTo>
                    <a:cubicBezTo>
                      <a:pt x="634" y="114"/>
                      <a:pt x="634" y="114"/>
                      <a:pt x="634" y="114"/>
                    </a:cubicBezTo>
                    <a:cubicBezTo>
                      <a:pt x="551" y="220"/>
                      <a:pt x="551" y="220"/>
                      <a:pt x="551" y="220"/>
                    </a:cubicBezTo>
                    <a:cubicBezTo>
                      <a:pt x="524" y="199"/>
                      <a:pt x="524" y="199"/>
                      <a:pt x="524" y="199"/>
                    </a:cubicBezTo>
                    <a:cubicBezTo>
                      <a:pt x="521" y="197"/>
                      <a:pt x="520" y="194"/>
                      <a:pt x="520" y="191"/>
                    </a:cubicBezTo>
                    <a:cubicBezTo>
                      <a:pt x="520" y="189"/>
                      <a:pt x="521" y="187"/>
                      <a:pt x="522" y="185"/>
                    </a:cubicBezTo>
                    <a:cubicBezTo>
                      <a:pt x="539" y="163"/>
                      <a:pt x="539" y="163"/>
                      <a:pt x="539" y="163"/>
                    </a:cubicBezTo>
                    <a:cubicBezTo>
                      <a:pt x="542" y="165"/>
                      <a:pt x="546" y="165"/>
                      <a:pt x="550" y="165"/>
                    </a:cubicBezTo>
                    <a:cubicBezTo>
                      <a:pt x="557" y="165"/>
                      <a:pt x="564" y="163"/>
                      <a:pt x="570" y="159"/>
                    </a:cubicBezTo>
                    <a:cubicBezTo>
                      <a:pt x="583" y="148"/>
                      <a:pt x="586" y="129"/>
                      <a:pt x="576" y="115"/>
                    </a:cubicBezTo>
                    <a:lnTo>
                      <a:pt x="592" y="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116"/>
              <p:cNvSpPr/>
              <p:nvPr/>
            </p:nvSpPr>
            <p:spPr bwMode="auto">
              <a:xfrm>
                <a:off x="8086726" y="593726"/>
                <a:ext cx="215900" cy="123825"/>
              </a:xfrm>
              <a:custGeom>
                <a:avLst/>
                <a:gdLst>
                  <a:gd name="T0" fmla="*/ 236 w 255"/>
                  <a:gd name="T1" fmla="*/ 76 h 147"/>
                  <a:gd name="T2" fmla="*/ 250 w 255"/>
                  <a:gd name="T3" fmla="*/ 45 h 147"/>
                  <a:gd name="T4" fmla="*/ 229 w 255"/>
                  <a:gd name="T5" fmla="*/ 5 h 147"/>
                  <a:gd name="T6" fmla="*/ 189 w 255"/>
                  <a:gd name="T7" fmla="*/ 26 h 147"/>
                  <a:gd name="T8" fmla="*/ 189 w 255"/>
                  <a:gd name="T9" fmla="*/ 26 h 147"/>
                  <a:gd name="T10" fmla="*/ 189 w 255"/>
                  <a:gd name="T11" fmla="*/ 26 h 147"/>
                  <a:gd name="T12" fmla="*/ 189 w 255"/>
                  <a:gd name="T13" fmla="*/ 26 h 147"/>
                  <a:gd name="T14" fmla="*/ 172 w 255"/>
                  <a:gd name="T15" fmla="*/ 58 h 147"/>
                  <a:gd name="T16" fmla="*/ 154 w 255"/>
                  <a:gd name="T17" fmla="*/ 77 h 147"/>
                  <a:gd name="T18" fmla="*/ 131 w 255"/>
                  <a:gd name="T19" fmla="*/ 83 h 147"/>
                  <a:gd name="T20" fmla="*/ 57 w 255"/>
                  <a:gd name="T21" fmla="*/ 44 h 147"/>
                  <a:gd name="T22" fmla="*/ 12 w 255"/>
                  <a:gd name="T23" fmla="*/ 46 h 147"/>
                  <a:gd name="T24" fmla="*/ 14 w 255"/>
                  <a:gd name="T25" fmla="*/ 91 h 147"/>
                  <a:gd name="T26" fmla="*/ 131 w 255"/>
                  <a:gd name="T27" fmla="*/ 147 h 147"/>
                  <a:gd name="T28" fmla="*/ 131 w 255"/>
                  <a:gd name="T29" fmla="*/ 147 h 147"/>
                  <a:gd name="T30" fmla="*/ 190 w 255"/>
                  <a:gd name="T31" fmla="*/ 129 h 147"/>
                  <a:gd name="T32" fmla="*/ 236 w 255"/>
                  <a:gd name="T33" fmla="*/ 7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5" h="147">
                    <a:moveTo>
                      <a:pt x="236" y="76"/>
                    </a:moveTo>
                    <a:cubicBezTo>
                      <a:pt x="246" y="59"/>
                      <a:pt x="250" y="46"/>
                      <a:pt x="250" y="45"/>
                    </a:cubicBezTo>
                    <a:cubicBezTo>
                      <a:pt x="255" y="28"/>
                      <a:pt x="246" y="10"/>
                      <a:pt x="229" y="5"/>
                    </a:cubicBezTo>
                    <a:cubicBezTo>
                      <a:pt x="212" y="0"/>
                      <a:pt x="194" y="9"/>
                      <a:pt x="189" y="26"/>
                    </a:cubicBezTo>
                    <a:cubicBezTo>
                      <a:pt x="189" y="26"/>
                      <a:pt x="189" y="26"/>
                      <a:pt x="189" y="26"/>
                    </a:cubicBezTo>
                    <a:cubicBezTo>
                      <a:pt x="189" y="26"/>
                      <a:pt x="189" y="26"/>
                      <a:pt x="189" y="26"/>
                    </a:cubicBezTo>
                    <a:cubicBezTo>
                      <a:pt x="189" y="26"/>
                      <a:pt x="189" y="26"/>
                      <a:pt x="189" y="26"/>
                    </a:cubicBezTo>
                    <a:cubicBezTo>
                      <a:pt x="188" y="28"/>
                      <a:pt x="183" y="44"/>
                      <a:pt x="172" y="58"/>
                    </a:cubicBezTo>
                    <a:cubicBezTo>
                      <a:pt x="167" y="66"/>
                      <a:pt x="160" y="72"/>
                      <a:pt x="154" y="77"/>
                    </a:cubicBezTo>
                    <a:cubicBezTo>
                      <a:pt x="147" y="81"/>
                      <a:pt x="140" y="83"/>
                      <a:pt x="131" y="83"/>
                    </a:cubicBezTo>
                    <a:cubicBezTo>
                      <a:pt x="117" y="83"/>
                      <a:pt x="92" y="76"/>
                      <a:pt x="57" y="44"/>
                    </a:cubicBezTo>
                    <a:cubicBezTo>
                      <a:pt x="44" y="32"/>
                      <a:pt x="24" y="33"/>
                      <a:pt x="12" y="46"/>
                    </a:cubicBezTo>
                    <a:cubicBezTo>
                      <a:pt x="0" y="59"/>
                      <a:pt x="1" y="79"/>
                      <a:pt x="14" y="91"/>
                    </a:cubicBezTo>
                    <a:cubicBezTo>
                      <a:pt x="56" y="129"/>
                      <a:pt x="95" y="147"/>
                      <a:pt x="131" y="147"/>
                    </a:cubicBezTo>
                    <a:cubicBezTo>
                      <a:pt x="131" y="147"/>
                      <a:pt x="131" y="147"/>
                      <a:pt x="131" y="147"/>
                    </a:cubicBezTo>
                    <a:cubicBezTo>
                      <a:pt x="154" y="147"/>
                      <a:pt x="174" y="140"/>
                      <a:pt x="190" y="129"/>
                    </a:cubicBezTo>
                    <a:cubicBezTo>
                      <a:pt x="213" y="114"/>
                      <a:pt x="227" y="93"/>
                      <a:pt x="23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Rectangle 117"/>
              <p:cNvSpPr>
                <a:spLocks noChangeArrowheads="1"/>
              </p:cNvSpPr>
              <p:nvPr/>
            </p:nvSpPr>
            <p:spPr bwMode="auto">
              <a:xfrm>
                <a:off x="8467726" y="504826"/>
                <a:ext cx="373062"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9" name="Rectangle 118"/>
              <p:cNvSpPr>
                <a:spLocks noChangeArrowheads="1"/>
              </p:cNvSpPr>
              <p:nvPr/>
            </p:nvSpPr>
            <p:spPr bwMode="auto">
              <a:xfrm>
                <a:off x="8621713" y="552451"/>
                <a:ext cx="174625"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0" name="Rectangle 119"/>
              <p:cNvSpPr>
                <a:spLocks noChangeArrowheads="1"/>
              </p:cNvSpPr>
              <p:nvPr/>
            </p:nvSpPr>
            <p:spPr bwMode="auto">
              <a:xfrm>
                <a:off x="8523288" y="457201"/>
                <a:ext cx="173037"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grpSp>
      </p:grpSp>
      <p:sp>
        <p:nvSpPr>
          <p:cNvPr id="42" name="矩形 41"/>
          <p:cNvSpPr/>
          <p:nvPr/>
        </p:nvSpPr>
        <p:spPr>
          <a:xfrm>
            <a:off x="2971959" y="2622319"/>
            <a:ext cx="2492990" cy="400110"/>
          </a:xfrm>
          <a:prstGeom prst="rect">
            <a:avLst/>
          </a:prstGeom>
        </p:spPr>
        <p:txBody>
          <a:bodyPr wrap="none">
            <a:spAutoFit/>
          </a:bodyPr>
          <a:lstStyle/>
          <a:p>
            <a:r>
              <a:rPr lang="zh-CN" altLang="en-US" sz="2000" dirty="0">
                <a:solidFill>
                  <a:schemeClr val="accent4">
                    <a:lumMod val="50000"/>
                  </a:schemeClr>
                </a:solidFill>
                <a:latin typeface="微軟正黑體" panose="020B0604030504040204" pitchFamily="34" charset="-120"/>
                <a:ea typeface="微軟正黑體" panose="020B0604030504040204" pitchFamily="34" charset="-120"/>
              </a:rPr>
              <a:t>公交现在</a:t>
            </a:r>
            <a:r>
              <a:rPr lang="zh-TW" altLang="en-US" sz="2000" dirty="0">
                <a:solidFill>
                  <a:schemeClr val="accent4">
                    <a:lumMod val="50000"/>
                  </a:schemeClr>
                </a:solidFill>
                <a:latin typeface="微軟正黑體" panose="020B0604030504040204" pitchFamily="34" charset="-120"/>
                <a:ea typeface="微軟正黑體" panose="020B0604030504040204" pitchFamily="34" charset="-120"/>
              </a:rPr>
              <a:t>到</a:t>
            </a:r>
            <a:r>
              <a:rPr lang="zh-CN" altLang="en-US" sz="2000" dirty="0">
                <a:solidFill>
                  <a:schemeClr val="accent4">
                    <a:lumMod val="50000"/>
                  </a:schemeClr>
                </a:solidFill>
                <a:latin typeface="微軟正黑體" panose="020B0604030504040204" pitchFamily="34" charset="-120"/>
                <a:ea typeface="微軟正黑體" panose="020B0604030504040204" pitchFamily="34" charset="-120"/>
              </a:rPr>
              <a:t>哪里</a:t>
            </a:r>
            <a:r>
              <a:rPr lang="zh-TW" altLang="en-US" sz="2000" dirty="0">
                <a:solidFill>
                  <a:schemeClr val="accent4">
                    <a:lumMod val="50000"/>
                  </a:schemeClr>
                </a:solidFill>
                <a:latin typeface="微軟正黑體" panose="020B0604030504040204" pitchFamily="34" charset="-120"/>
                <a:ea typeface="微軟正黑體" panose="020B0604030504040204" pitchFamily="34" charset="-120"/>
              </a:rPr>
              <a:t>了</a:t>
            </a:r>
            <a:r>
              <a:rPr lang="zh-CN" altLang="en-US" sz="2000" dirty="0">
                <a:solidFill>
                  <a:schemeClr val="accent4">
                    <a:lumMod val="50000"/>
                  </a:schemeClr>
                </a:solidFill>
                <a:latin typeface="微軟正黑體" panose="020B0604030504040204" pitchFamily="34" charset="-120"/>
                <a:ea typeface="微軟正黑體" panose="020B0604030504040204" pitchFamily="34" charset="-120"/>
              </a:rPr>
              <a:t>？</a:t>
            </a:r>
            <a:endParaRPr lang="zh-TW" altLang="en-US" sz="2000" dirty="0">
              <a:solidFill>
                <a:schemeClr val="accent4">
                  <a:lumMod val="50000"/>
                </a:schemeClr>
              </a:solidFill>
              <a:latin typeface="微軟正黑體" panose="020B0604030504040204" pitchFamily="34" charset="-120"/>
              <a:ea typeface="微軟正黑體" panose="020B0604030504040204" pitchFamily="34" charset="-120"/>
            </a:endParaRPr>
          </a:p>
        </p:txBody>
      </p:sp>
      <p:sp>
        <p:nvSpPr>
          <p:cNvPr id="44" name="矩形 43"/>
          <p:cNvSpPr/>
          <p:nvPr/>
        </p:nvSpPr>
        <p:spPr>
          <a:xfrm>
            <a:off x="1304490" y="2173698"/>
            <a:ext cx="2236510" cy="400110"/>
          </a:xfrm>
          <a:prstGeom prst="rect">
            <a:avLst/>
          </a:prstGeom>
        </p:spPr>
        <p:txBody>
          <a:bodyPr wrap="none">
            <a:spAutoFit/>
          </a:bodyPr>
          <a:lstStyle/>
          <a:p>
            <a:r>
              <a:rPr lang="zh-CN" altLang="en-US" sz="2000" dirty="0">
                <a:solidFill>
                  <a:schemeClr val="accent1">
                    <a:lumMod val="75000"/>
                  </a:schemeClr>
                </a:solidFill>
                <a:latin typeface="微軟正黑體" panose="020B0604030504040204" pitchFamily="34" charset="-120"/>
                <a:ea typeface="微軟正黑體" panose="020B0604030504040204" pitchFamily="34" charset="-120"/>
              </a:rPr>
              <a:t>火车</a:t>
            </a:r>
            <a:r>
              <a:rPr lang="zh-TW" altLang="en-US" sz="2000" dirty="0">
                <a:solidFill>
                  <a:schemeClr val="accent1">
                    <a:lumMod val="75000"/>
                  </a:schemeClr>
                </a:solidFill>
                <a:latin typeface="微軟正黑體" panose="020B0604030504040204" pitchFamily="34" charset="-120"/>
                <a:ea typeface="微軟正黑體" panose="020B0604030504040204" pitchFamily="34" charset="-120"/>
              </a:rPr>
              <a:t>好像要开了！</a:t>
            </a:r>
          </a:p>
        </p:txBody>
      </p:sp>
      <p:sp>
        <p:nvSpPr>
          <p:cNvPr id="4" name="矩形 3"/>
          <p:cNvSpPr/>
          <p:nvPr/>
        </p:nvSpPr>
        <p:spPr>
          <a:xfrm>
            <a:off x="5792807" y="1702756"/>
            <a:ext cx="3455530" cy="1420774"/>
          </a:xfrm>
          <a:prstGeom prst="rect">
            <a:avLst/>
          </a:prstGeom>
        </p:spPr>
        <p:txBody>
          <a:bodyPr wrap="square">
            <a:spAutoFit/>
          </a:bodyPr>
          <a:lstStyle/>
          <a:p>
            <a:pPr marL="1257300" lvl="2"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全面监控</a:t>
            </a:r>
            <a:endParaRPr lang="en-US" altLang="zh-CN" sz="2000" dirty="0">
              <a:latin typeface="微软雅黑 Light" panose="020B0502040204020203" pitchFamily="34" charset="-122"/>
              <a:ea typeface="微软雅黑 Light" panose="020B0502040204020203" pitchFamily="34" charset="-122"/>
            </a:endParaRPr>
          </a:p>
          <a:p>
            <a:pPr marL="1257300" lvl="2"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辅助决策</a:t>
            </a:r>
            <a:endParaRPr lang="en-US" altLang="zh-CN" sz="2000" dirty="0">
              <a:latin typeface="微软雅黑 Light" panose="020B0502040204020203" pitchFamily="34" charset="-122"/>
              <a:ea typeface="微软雅黑 Light" panose="020B0502040204020203" pitchFamily="34" charset="-122"/>
            </a:endParaRPr>
          </a:p>
          <a:p>
            <a:pPr marL="1257300" lvl="2"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全景展示</a:t>
            </a:r>
            <a:endParaRPr lang="zh-TW" altLang="en-US" sz="2000" dirty="0">
              <a:latin typeface="微软雅黑 Light" panose="020B0502040204020203" pitchFamily="34" charset="-122"/>
              <a:ea typeface="微软雅黑 Light" panose="020B0502040204020203" pitchFamily="34" charset="-122"/>
            </a:endParaRPr>
          </a:p>
        </p:txBody>
      </p:sp>
      <p:sp>
        <p:nvSpPr>
          <p:cNvPr id="28" name="矩形 27"/>
          <p:cNvSpPr/>
          <p:nvPr/>
        </p:nvSpPr>
        <p:spPr>
          <a:xfrm>
            <a:off x="2605849" y="3729626"/>
            <a:ext cx="2236510" cy="400110"/>
          </a:xfrm>
          <a:prstGeom prst="rect">
            <a:avLst/>
          </a:prstGeom>
        </p:spPr>
        <p:txBody>
          <a:bodyPr wrap="none">
            <a:spAutoFit/>
          </a:bodyPr>
          <a:lstStyle/>
          <a:p>
            <a:r>
              <a:rPr lang="zh-TW" altLang="en-US" sz="2000" dirty="0">
                <a:solidFill>
                  <a:schemeClr val="accent2">
                    <a:lumMod val="75000"/>
                  </a:schemeClr>
                </a:solidFill>
                <a:latin typeface="微軟正黑體" panose="020B0604030504040204" pitchFamily="34" charset="-120"/>
                <a:ea typeface="微軟正黑體" panose="020B0604030504040204" pitchFamily="34" charset="-120"/>
              </a:rPr>
              <a:t>我是谁？我在哪</a:t>
            </a:r>
            <a:r>
              <a:rPr lang="zh-CN" altLang="en-US" sz="2000" dirty="0">
                <a:solidFill>
                  <a:schemeClr val="accent2">
                    <a:lumMod val="75000"/>
                  </a:schemeClr>
                </a:solidFill>
                <a:latin typeface="微軟正黑體" panose="020B0604030504040204" pitchFamily="34" charset="-120"/>
                <a:ea typeface="微軟正黑體" panose="020B0604030504040204" pitchFamily="34" charset="-120"/>
              </a:rPr>
              <a:t>？</a:t>
            </a:r>
            <a:endParaRPr lang="zh-TW" altLang="en-US" sz="2000" dirty="0">
              <a:solidFill>
                <a:schemeClr val="accent2">
                  <a:lumMod val="75000"/>
                </a:schemeClr>
              </a:solidFill>
              <a:latin typeface="微軟正黑體" panose="020B0604030504040204" pitchFamily="34" charset="-120"/>
              <a:ea typeface="微軟正黑體" panose="020B0604030504040204" pitchFamily="34" charset="-120"/>
            </a:endParaRPr>
          </a:p>
        </p:txBody>
      </p:sp>
      <p:sp>
        <p:nvSpPr>
          <p:cNvPr id="29" name="矩形 28"/>
          <p:cNvSpPr/>
          <p:nvPr/>
        </p:nvSpPr>
        <p:spPr>
          <a:xfrm>
            <a:off x="1394233" y="3102978"/>
            <a:ext cx="1980029" cy="400110"/>
          </a:xfrm>
          <a:prstGeom prst="rect">
            <a:avLst/>
          </a:prstGeom>
        </p:spPr>
        <p:txBody>
          <a:bodyPr wrap="none">
            <a:spAutoFit/>
          </a:bodyPr>
          <a:lstStyle/>
          <a:p>
            <a:r>
              <a:rPr lang="zh-TW" altLang="en-US" sz="2000" dirty="0">
                <a:solidFill>
                  <a:srgbClr val="558BB8"/>
                </a:solidFill>
                <a:latin typeface="微軟正黑體" panose="020B0604030504040204" pitchFamily="34" charset="-120"/>
                <a:ea typeface="微軟正黑體" panose="020B0604030504040204" pitchFamily="34" charset="-120"/>
              </a:rPr>
              <a:t>我还来得及吗</a:t>
            </a:r>
            <a:r>
              <a:rPr lang="zh-CN" altLang="en-US" sz="2000" dirty="0">
                <a:solidFill>
                  <a:srgbClr val="558BB8"/>
                </a:solidFill>
                <a:latin typeface="微軟正黑體" panose="020B0604030504040204" pitchFamily="34" charset="-120"/>
                <a:ea typeface="微軟正黑體" panose="020B0604030504040204" pitchFamily="34" charset="-120"/>
              </a:rPr>
              <a:t>？</a:t>
            </a:r>
            <a:endParaRPr lang="zh-TW" altLang="en-US" sz="2000" dirty="0">
              <a:solidFill>
                <a:srgbClr val="558BB8"/>
              </a:solidFill>
              <a:latin typeface="微軟正黑體" panose="020B0604030504040204" pitchFamily="34" charset="-120"/>
              <a:ea typeface="微軟正黑體" panose="020B0604030504040204" pitchFamily="34" charset="-120"/>
            </a:endParaRPr>
          </a:p>
        </p:txBody>
      </p:sp>
      <p:sp>
        <p:nvSpPr>
          <p:cNvPr id="54" name="矩形 53">
            <a:extLst>
              <a:ext uri="{FF2B5EF4-FFF2-40B4-BE49-F238E27FC236}">
                <a16:creationId xmlns:a16="http://schemas.microsoft.com/office/drawing/2014/main" id="{D4876FC2-5471-4D3A-B8FA-79FFB7F77AFC}"/>
              </a:ext>
            </a:extLst>
          </p:cNvPr>
          <p:cNvSpPr/>
          <p:nvPr/>
        </p:nvSpPr>
        <p:spPr>
          <a:xfrm>
            <a:off x="6322523" y="1138220"/>
            <a:ext cx="1556836" cy="497444"/>
          </a:xfrm>
          <a:prstGeom prst="rect">
            <a:avLst/>
          </a:prstGeom>
        </p:spPr>
        <p:txBody>
          <a:bodyPr wrap="none">
            <a:spAutoFit/>
          </a:bodyPr>
          <a:lstStyle/>
          <a:p>
            <a:pPr marL="342900" lvl="1" indent="-342900">
              <a:lnSpc>
                <a:spcPct val="150000"/>
              </a:lnSpc>
              <a:buFont typeface="Arial" panose="020B0604020202020204" pitchFamily="34" charset="0"/>
              <a:buChar char="•"/>
            </a:pPr>
            <a:r>
              <a:rPr lang="zh-CN" altLang="en-US" sz="2000" b="1" dirty="0">
                <a:solidFill>
                  <a:srgbClr val="002060"/>
                </a:solidFill>
                <a:latin typeface="微軟正黑體" panose="020B0604030504040204" pitchFamily="34" charset="-120"/>
                <a:ea typeface="微軟正黑體" panose="020B0604030504040204" pitchFamily="34" charset="-120"/>
              </a:rPr>
              <a:t>管理部门</a:t>
            </a:r>
            <a:endParaRPr lang="zh-TW" altLang="en-US" sz="2000" b="1" dirty="0">
              <a:solidFill>
                <a:srgbClr val="002060"/>
              </a:solidFill>
              <a:latin typeface="微軟正黑體" panose="020B0604030504040204" pitchFamily="34" charset="-120"/>
              <a:ea typeface="微軟正黑體" panose="020B0604030504040204" pitchFamily="34" charset="-120"/>
            </a:endParaRPr>
          </a:p>
        </p:txBody>
      </p:sp>
      <p:pic>
        <p:nvPicPr>
          <p:cNvPr id="55" name="Picture 3">
            <a:extLst>
              <a:ext uri="{FF2B5EF4-FFF2-40B4-BE49-F238E27FC236}">
                <a16:creationId xmlns:a16="http://schemas.microsoft.com/office/drawing/2014/main" id="{D3D0E144-D326-42D1-B007-390D8DBED9CB}"/>
              </a:ext>
            </a:extLst>
          </p:cNvPr>
          <p:cNvPicPr>
            <a:picLocks noChangeAspect="1" noChangeArrowheads="1"/>
          </p:cNvPicPr>
          <p:nvPr/>
        </p:nvPicPr>
        <p:blipFill>
          <a:blip r:embed="rId6"/>
          <a:srcRect/>
          <a:stretch>
            <a:fillRect/>
          </a:stretch>
        </p:blipFill>
        <p:spPr bwMode="auto">
          <a:xfrm>
            <a:off x="6817521" y="3416185"/>
            <a:ext cx="4861635" cy="2635327"/>
          </a:xfrm>
          <a:prstGeom prst="rect">
            <a:avLst/>
          </a:prstGeom>
          <a:noFill/>
          <a:ln w="9525">
            <a:noFill/>
            <a:miter lim="800000"/>
            <a:headEnd/>
            <a:tailEnd/>
          </a:ln>
          <a:effectLst/>
        </p:spPr>
      </p:pic>
      <p:sp>
        <p:nvSpPr>
          <p:cNvPr id="56" name="矩形 55">
            <a:extLst>
              <a:ext uri="{FF2B5EF4-FFF2-40B4-BE49-F238E27FC236}">
                <a16:creationId xmlns:a16="http://schemas.microsoft.com/office/drawing/2014/main" id="{F6762A16-2117-4FA3-B814-B7AB8B87F89B}"/>
              </a:ext>
            </a:extLst>
          </p:cNvPr>
          <p:cNvSpPr/>
          <p:nvPr/>
        </p:nvSpPr>
        <p:spPr>
          <a:xfrm>
            <a:off x="7822306" y="6179261"/>
            <a:ext cx="2852063" cy="338554"/>
          </a:xfrm>
          <a:prstGeom prst="rect">
            <a:avLst/>
          </a:prstGeom>
        </p:spPr>
        <p:txBody>
          <a:bodyPr wrap="none">
            <a:spAutoFit/>
          </a:bodyPr>
          <a:lstStyle/>
          <a:p>
            <a:pPr algn="ctr">
              <a:defRPr sz="1862" b="0" i="0" u="none" strike="noStrike" kern="1200" spc="0" baseline="0">
                <a:solidFill>
                  <a:prstClr val="black">
                    <a:lumMod val="65000"/>
                    <a:lumOff val="35000"/>
                  </a:prstClr>
                </a:solidFill>
                <a:latin typeface="+mn-lt"/>
                <a:ea typeface="+mn-ea"/>
                <a:cs typeface="+mn-cs"/>
              </a:defRPr>
            </a:pPr>
            <a:r>
              <a:rPr lang="zh-TW" altLang="en-US" sz="1600" dirty="0">
                <a:solidFill>
                  <a:prstClr val="black">
                    <a:lumMod val="65000"/>
                    <a:lumOff val="35000"/>
                  </a:prstClr>
                </a:solidFill>
                <a:latin typeface="微软雅黑 Light" panose="020B0502040204020203" pitchFamily="34" charset="-122"/>
                <a:ea typeface="微软雅黑 Light" panose="020B0502040204020203" pitchFamily="34" charset="-122"/>
              </a:rPr>
              <a:t>轨道交通资产可视化管理平台</a:t>
            </a:r>
            <a:endParaRPr lang="en-US" altLang="zh-CN" sz="1600" dirty="0">
              <a:solidFill>
                <a:prstClr val="black">
                  <a:lumMod val="65000"/>
                  <a:lumOff val="35000"/>
                </a:prst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331659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ppt_x"/>
                                          </p:val>
                                        </p:tav>
                                        <p:tav tm="100000">
                                          <p:val>
                                            <p:strVal val="#ppt_x"/>
                                          </p:val>
                                        </p:tav>
                                      </p:tavLst>
                                    </p:anim>
                                    <p:anim calcmode="lin" valueType="num">
                                      <p:cBhvr additive="base">
                                        <p:cTn id="8" dur="500" fill="hold"/>
                                        <p:tgtEl>
                                          <p:spTgt spid="44"/>
                                        </p:tgtEl>
                                        <p:attrNameLst>
                                          <p:attrName>ppt_y</p:attrName>
                                        </p:attrNameLst>
                                      </p:cBhvr>
                                      <p:tavLst>
                                        <p:tav tm="0">
                                          <p:val>
                                            <p:strVal val="0-#ppt_h/2"/>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1+#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ppt_x"/>
                                          </p:val>
                                        </p:tav>
                                        <p:tav tm="100000">
                                          <p:val>
                                            <p:strVal val="#ppt_x"/>
                                          </p:val>
                                        </p:tav>
                                      </p:tavLst>
                                    </p:anim>
                                    <p:anim calcmode="lin" valueType="num">
                                      <p:cBhvr additive="base">
                                        <p:cTn id="16" dur="500" fill="hold"/>
                                        <p:tgtEl>
                                          <p:spTgt spid="2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500" fill="hold"/>
                                        <p:tgtEl>
                                          <p:spTgt spid="29"/>
                                        </p:tgtEl>
                                        <p:attrNameLst>
                                          <p:attrName>ppt_x</p:attrName>
                                        </p:attrNameLst>
                                      </p:cBhvr>
                                      <p:tavLst>
                                        <p:tav tm="0">
                                          <p:val>
                                            <p:strVal val="#ppt_x"/>
                                          </p:val>
                                        </p:tav>
                                        <p:tav tm="100000">
                                          <p:val>
                                            <p:strVal val="#ppt_x"/>
                                          </p:val>
                                        </p:tav>
                                      </p:tavLst>
                                    </p:anim>
                                    <p:anim calcmode="lin" valueType="num">
                                      <p:cBhvr additive="base">
                                        <p:cTn id="20"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4"/>
                                        </p:tgtEl>
                                        <p:attrNameLst>
                                          <p:attrName>style.visibility</p:attrName>
                                        </p:attrNameLst>
                                      </p:cBhvr>
                                      <p:to>
                                        <p:strVal val="visible"/>
                                      </p:to>
                                    </p:set>
                                    <p:animEffect transition="in" filter="fade">
                                      <p:cBhvr>
                                        <p:cTn id="25" dur="500"/>
                                        <p:tgtEl>
                                          <p:spTgt spid="5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par>
                                <p:cTn id="29" presetID="10" presetClass="entr" presetSubtype="0" fill="hold" nodeType="with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fade">
                                      <p:cBhvr>
                                        <p:cTn id="31" dur="500"/>
                                        <p:tgtEl>
                                          <p:spTgt spid="5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6"/>
                                        </p:tgtEl>
                                        <p:attrNameLst>
                                          <p:attrName>style.visibility</p:attrName>
                                        </p:attrNameLst>
                                      </p:cBhvr>
                                      <p:to>
                                        <p:strVal val="visible"/>
                                      </p:to>
                                    </p:set>
                                    <p:animEffect transition="in" filter="fade">
                                      <p:cBhvr>
                                        <p:cTn id="34"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4" grpId="0"/>
      <p:bldP spid="4" grpId="0"/>
      <p:bldP spid="28" grpId="0"/>
      <p:bldP spid="29" grpId="0"/>
      <p:bldP spid="54" grpId="0"/>
      <p:bldP spid="5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167128" y="1182578"/>
            <a:ext cx="9281160" cy="3520440"/>
          </a:xfrm>
        </p:spPr>
        <p:txBody>
          <a:bodyPr/>
          <a:lstStyle/>
          <a:p>
            <a:r>
              <a:rPr lang="zh-CN" altLang="en-US" dirty="0">
                <a:latin typeface="汉仪昌黎宋刻本原版W" panose="00020600040101010101" pitchFamily="18" charset="-122"/>
                <a:ea typeface="汉仪昌黎宋刻本原版W" panose="00020600040101010101" pitchFamily="18" charset="-122"/>
              </a:rPr>
              <a:t>现有技术简介</a:t>
            </a:r>
          </a:p>
        </p:txBody>
      </p:sp>
      <p:sp>
        <p:nvSpPr>
          <p:cNvPr id="4" name="矩形 19">
            <a:extLst>
              <a:ext uri="{FF2B5EF4-FFF2-40B4-BE49-F238E27FC236}">
                <a16:creationId xmlns:a16="http://schemas.microsoft.com/office/drawing/2014/main" id="{F2C181D1-7C4F-475C-8C56-628B7E5A828D}"/>
              </a:ext>
            </a:extLst>
          </p:cNvPr>
          <p:cNvSpPr/>
          <p:nvPr/>
        </p:nvSpPr>
        <p:spPr>
          <a:xfrm>
            <a:off x="1155700" y="2387600"/>
            <a:ext cx="594215" cy="830997"/>
          </a:xfrm>
          <a:prstGeom prst="rect">
            <a:avLst/>
          </a:prstGeom>
        </p:spPr>
        <p:txBody>
          <a:bodyPr wrap="square">
            <a:spAutoFit/>
          </a:bodyPr>
          <a:lstStyle/>
          <a:p>
            <a:pPr algn="ctr" eaLnBrk="1" hangingPunct="1">
              <a:defRPr/>
            </a:pPr>
            <a:r>
              <a:rPr lang="en-US" altLang="zh-CN" sz="4800" dirty="0">
                <a:solidFill>
                  <a:schemeClr val="bg1"/>
                </a:solidFill>
                <a:latin typeface="+mj-lt"/>
              </a:rPr>
              <a:t>2</a:t>
            </a:r>
            <a:endParaRPr lang="zh-CN" altLang="en-US" sz="4800" dirty="0">
              <a:solidFill>
                <a:schemeClr val="bg1"/>
              </a:solidFill>
              <a:latin typeface="+mj-lt"/>
            </a:endParaRPr>
          </a:p>
        </p:txBody>
      </p:sp>
    </p:spTree>
    <p:extLst>
      <p:ext uri="{BB962C8B-B14F-4D97-AF65-F5344CB8AC3E}">
        <p14:creationId xmlns:p14="http://schemas.microsoft.com/office/powerpoint/2010/main" val="3990849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29077" y="1634452"/>
            <a:ext cx="10291132" cy="3785652"/>
          </a:xfrm>
          <a:prstGeom prst="rect">
            <a:avLst/>
          </a:prstGeom>
        </p:spPr>
        <p:txBody>
          <a:bodyPr wrap="square">
            <a:spAutoFit/>
          </a:bodyPr>
          <a:lstStyle/>
          <a:p>
            <a:pPr marL="914400" lvl="1" indent="-457200">
              <a:lnSpc>
                <a:spcPct val="150000"/>
              </a:lnSpc>
              <a:buFont typeface="+mj-lt"/>
              <a:buAutoNum type="arabicPeriod"/>
            </a:pP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分析道路上车辆坐标和车速等数据</a:t>
            </a:r>
            <a:r>
              <a:rPr lang="zh-TW" altLang="en-US" sz="2000" b="1" dirty="0">
                <a:solidFill>
                  <a:schemeClr val="accent1">
                    <a:lumMod val="50000"/>
                  </a:schemeClr>
                </a:solidFill>
                <a:latin typeface="微軟正黑體" panose="020B0604030504040204" pitchFamily="34" charset="-120"/>
                <a:ea typeface="微軟正黑體" panose="020B0604030504040204" pitchFamily="34" charset="-120"/>
              </a:rPr>
              <a:t> </a:t>
            </a:r>
            <a:endParaRPr lang="en-US" altLang="zh-TW" sz="2000" b="1" dirty="0">
              <a:solidFill>
                <a:schemeClr val="accent1">
                  <a:lumMod val="50000"/>
                </a:schemeClr>
              </a:solidFill>
              <a:latin typeface="微軟正黑體" panose="020B0604030504040204" pitchFamily="34" charset="-120"/>
              <a:ea typeface="微軟正黑體" panose="020B0604030504040204" pitchFamily="34" charset="-120"/>
            </a:endParaRPr>
          </a:p>
          <a:p>
            <a:pPr marL="1257300" lvl="2"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计算出</a:t>
            </a:r>
            <a:r>
              <a:rPr lang="zh-CN" altLang="en-US" sz="2000" dirty="0">
                <a:solidFill>
                  <a:schemeClr val="accent2">
                    <a:lumMod val="75000"/>
                  </a:schemeClr>
                </a:solidFill>
                <a:latin typeface="微软雅黑 Light" panose="020B0502040204020203" pitchFamily="34" charset="-122"/>
                <a:ea typeface="微软雅黑 Light" panose="020B0502040204020203" pitchFamily="34" charset="-122"/>
              </a:rPr>
              <a:t>当前道路的拥堵程度</a:t>
            </a:r>
            <a:r>
              <a:rPr lang="zh-CN" altLang="en-US" sz="2000" dirty="0">
                <a:latin typeface="微软雅黑 Light" panose="020B0502040204020203" pitchFamily="34" charset="-122"/>
                <a:ea typeface="微软雅黑 Light" panose="020B0502040204020203" pitchFamily="34" charset="-122"/>
              </a:rPr>
              <a:t>和交通状况</a:t>
            </a:r>
            <a:endParaRPr lang="en-US" altLang="zh-CN" sz="2000" dirty="0">
              <a:latin typeface="微软雅黑 Light" panose="020B0502040204020203" pitchFamily="34" charset="-122"/>
              <a:ea typeface="微软雅黑 Light" panose="020B0502040204020203" pitchFamily="34" charset="-122"/>
            </a:endParaRPr>
          </a:p>
          <a:p>
            <a:pPr marL="914400" lvl="1" indent="-457200">
              <a:lnSpc>
                <a:spcPct val="150000"/>
              </a:lnSpc>
              <a:buFont typeface="+mj-lt"/>
              <a:buAutoNum type="arabicPeriod"/>
            </a:pP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通过刷卡记录得出客流的变化规律</a:t>
            </a:r>
            <a:endParaRPr lang="en-US" altLang="zh-CN" sz="2000" b="1" dirty="0">
              <a:solidFill>
                <a:schemeClr val="accent1">
                  <a:lumMod val="50000"/>
                </a:schemeClr>
              </a:solidFill>
              <a:latin typeface="微軟正黑體" panose="020B0604030504040204" pitchFamily="34" charset="-120"/>
              <a:ea typeface="微軟正黑體" panose="020B0604030504040204" pitchFamily="34" charset="-120"/>
            </a:endParaRPr>
          </a:p>
          <a:p>
            <a:pPr marL="1257300" lvl="2"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通过可视化技术为</a:t>
            </a:r>
            <a:r>
              <a:rPr lang="zh-CN" altLang="en-US" sz="2000" dirty="0">
                <a:solidFill>
                  <a:schemeClr val="accent2">
                    <a:lumMod val="75000"/>
                  </a:schemeClr>
                </a:solidFill>
                <a:latin typeface="微软雅黑 Light" panose="020B0502040204020203" pitchFamily="34" charset="-122"/>
                <a:ea typeface="微软雅黑 Light" panose="020B0502040204020203" pitchFamily="34" charset="-122"/>
              </a:rPr>
              <a:t>公交运营调度</a:t>
            </a:r>
            <a:r>
              <a:rPr lang="zh-CN" altLang="en-US" sz="2000" dirty="0">
                <a:latin typeface="微软雅黑 Light" panose="020B0502040204020203" pitchFamily="34" charset="-122"/>
                <a:ea typeface="微软雅黑 Light" panose="020B0502040204020203" pitchFamily="34" charset="-122"/>
              </a:rPr>
              <a:t>提供依据</a:t>
            </a:r>
            <a:endParaRPr lang="en-US" altLang="zh-CN" sz="2000" dirty="0">
              <a:latin typeface="微软雅黑 Light" panose="020B0502040204020203" pitchFamily="34" charset="-122"/>
              <a:ea typeface="微软雅黑 Light" panose="020B0502040204020203" pitchFamily="34" charset="-122"/>
            </a:endParaRPr>
          </a:p>
          <a:p>
            <a:pPr marL="914400" lvl="1" indent="-457200">
              <a:lnSpc>
                <a:spcPct val="150000"/>
              </a:lnSpc>
              <a:buFont typeface="+mj-lt"/>
              <a:buAutoNum type="arabicPeriod"/>
            </a:pP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结合视频智能分析，实现交通信息的综合分析</a:t>
            </a:r>
            <a:endParaRPr lang="en-US" altLang="zh-CN" sz="2000" b="1" dirty="0">
              <a:solidFill>
                <a:schemeClr val="accent1">
                  <a:lumMod val="50000"/>
                </a:schemeClr>
              </a:solidFill>
              <a:latin typeface="微軟正黑體" panose="020B0604030504040204" pitchFamily="34" charset="-120"/>
              <a:ea typeface="微軟正黑體" panose="020B0604030504040204" pitchFamily="34" charset="-120"/>
            </a:endParaRPr>
          </a:p>
          <a:p>
            <a:pPr marL="1257300" lvl="2"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有效监测图像中</a:t>
            </a:r>
            <a:r>
              <a:rPr lang="zh-CN" altLang="en-US" sz="2000" dirty="0">
                <a:solidFill>
                  <a:schemeClr val="accent2">
                    <a:lumMod val="75000"/>
                  </a:schemeClr>
                </a:solidFill>
                <a:latin typeface="微软雅黑 Light" panose="020B0502040204020203" pitchFamily="34" charset="-122"/>
                <a:ea typeface="微软雅黑 Light" panose="020B0502040204020203" pitchFamily="34" charset="-122"/>
              </a:rPr>
              <a:t>车辆的特征</a:t>
            </a:r>
            <a:r>
              <a:rPr lang="zh-CN" altLang="en-US" sz="2000" dirty="0">
                <a:latin typeface="微软雅黑 Light" panose="020B0502040204020203" pitchFamily="34" charset="-122"/>
                <a:ea typeface="微软雅黑 Light" panose="020B0502040204020203" pitchFamily="34" charset="-122"/>
              </a:rPr>
              <a:t>并报告异常</a:t>
            </a:r>
            <a:endParaRPr lang="en-US" altLang="zh-CN" sz="2000" dirty="0">
              <a:latin typeface="微软雅黑 Light" panose="020B0502040204020203" pitchFamily="34" charset="-122"/>
              <a:ea typeface="微软雅黑 Light" panose="020B0502040204020203" pitchFamily="34" charset="-122"/>
            </a:endParaRPr>
          </a:p>
          <a:p>
            <a:pPr marL="914400" lvl="1" indent="-457200">
              <a:lnSpc>
                <a:spcPct val="150000"/>
              </a:lnSpc>
              <a:buFont typeface="+mj-lt"/>
              <a:buAutoNum type="arabicPeriod"/>
            </a:pP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基于地理信息系统进行态势显示、快速定位</a:t>
            </a:r>
            <a:endParaRPr lang="en-US" altLang="zh-CN" sz="2000" b="1" dirty="0">
              <a:solidFill>
                <a:schemeClr val="accent1">
                  <a:lumMod val="50000"/>
                </a:schemeClr>
              </a:solidFill>
              <a:latin typeface="微軟正黑體" panose="020B0604030504040204" pitchFamily="34" charset="-120"/>
              <a:ea typeface="微軟正黑體" panose="020B0604030504040204" pitchFamily="34" charset="-120"/>
            </a:endParaRPr>
          </a:p>
          <a:p>
            <a:pPr marL="1257300" lvl="2"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对</a:t>
            </a:r>
            <a:r>
              <a:rPr lang="zh-CN" altLang="en-US" sz="2000" dirty="0">
                <a:solidFill>
                  <a:schemeClr val="accent2">
                    <a:lumMod val="75000"/>
                  </a:schemeClr>
                </a:solidFill>
                <a:latin typeface="微软雅黑 Light" panose="020B0502040204020203" pitchFamily="34" charset="-122"/>
                <a:ea typeface="微软雅黑 Light" panose="020B0502040204020203" pitchFamily="34" charset="-122"/>
              </a:rPr>
              <a:t>突发交通事件</a:t>
            </a:r>
            <a:r>
              <a:rPr lang="zh-CN" altLang="en-US" sz="2000" dirty="0">
                <a:latin typeface="微软雅黑 Light" panose="020B0502040204020203" pitchFamily="34" charset="-122"/>
                <a:ea typeface="微软雅黑 Light" panose="020B0502040204020203" pitchFamily="34" charset="-122"/>
              </a:rPr>
              <a:t>信息进行可视化监测</a:t>
            </a:r>
            <a:endParaRPr lang="en-US" altLang="zh-CN" sz="2000" dirty="0">
              <a:latin typeface="微软雅黑 Light" panose="020B0502040204020203" pitchFamily="34" charset="-122"/>
              <a:ea typeface="微软雅黑 Light" panose="020B0502040204020203" pitchFamily="34" charset="-122"/>
            </a:endParaRPr>
          </a:p>
        </p:txBody>
      </p:sp>
      <p:pic>
        <p:nvPicPr>
          <p:cNvPr id="6" name="圖片 5"/>
          <p:cNvPicPr>
            <a:picLocks noChangeAspect="1"/>
          </p:cNvPicPr>
          <p:nvPr/>
        </p:nvPicPr>
        <p:blipFill>
          <a:blip r:embed="rId3"/>
          <a:stretch>
            <a:fillRect/>
          </a:stretch>
        </p:blipFill>
        <p:spPr>
          <a:xfrm>
            <a:off x="214256" y="212675"/>
            <a:ext cx="790685" cy="743054"/>
          </a:xfrm>
          <a:prstGeom prst="rect">
            <a:avLst/>
          </a:prstGeom>
        </p:spPr>
      </p:pic>
      <p:sp>
        <p:nvSpPr>
          <p:cNvPr id="7" name="矩形 6"/>
          <p:cNvSpPr/>
          <p:nvPr/>
        </p:nvSpPr>
        <p:spPr>
          <a:xfrm>
            <a:off x="1004941" y="308438"/>
            <a:ext cx="6096000" cy="584775"/>
          </a:xfrm>
          <a:prstGeom prst="rect">
            <a:avLst/>
          </a:prstGeom>
        </p:spPr>
        <p:txBody>
          <a:bodyPr>
            <a:spAutoFit/>
          </a:bodyPr>
          <a:lstStyle/>
          <a:p>
            <a:r>
              <a:rPr lang="zh-CN" altLang="en-US" sz="3200" b="1" dirty="0">
                <a:blipFill dpi="0" rotWithShape="1">
                  <a:blip r:embed="rId4"/>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现阶段的研究展示</a:t>
            </a:r>
          </a:p>
        </p:txBody>
      </p:sp>
      <p:pic>
        <p:nvPicPr>
          <p:cNvPr id="9" name="圖片 8"/>
          <p:cNvPicPr>
            <a:picLocks noChangeAspect="1"/>
          </p:cNvPicPr>
          <p:nvPr/>
        </p:nvPicPr>
        <p:blipFill>
          <a:blip r:embed="rId5"/>
          <a:stretch>
            <a:fillRect/>
          </a:stretch>
        </p:blipFill>
        <p:spPr>
          <a:xfrm>
            <a:off x="10820209" y="5602413"/>
            <a:ext cx="1371791" cy="1143160"/>
          </a:xfrm>
          <a:prstGeom prst="rect">
            <a:avLst/>
          </a:prstGeom>
        </p:spPr>
      </p:pic>
      <p:pic>
        <p:nvPicPr>
          <p:cNvPr id="8" name="Picture 2" descr="https://gimg2.baidu.com/image_search/src=http%3A%2F%2Fdata.useit.com.cn%2Fuseitdata%2Fforum%2F201607%2F10%2F201724qqpi561e5oqqqxyq.jpg&amp;refer=http%3A%2F%2Fdata.useit.com.cn&amp;app=2002&amp;size=f9999,10000&amp;q=a80&amp;n=0&amp;g=0n&amp;fmt=jpeg?sec=1626849482&amp;t=6b12ce407d77668cb7ae2e12611f8ad2"/>
          <p:cNvPicPr>
            <a:picLocks noChangeAspect="1"/>
          </p:cNvPicPr>
          <p:nvPr/>
        </p:nvPicPr>
        <p:blipFill rotWithShape="1">
          <a:blip r:embed="rId6">
            <a:extLst>
              <a:ext uri="{28A0092B-C50C-407E-A947-70E740481C1C}">
                <a14:useLocalDpi xmlns:a14="http://schemas.microsoft.com/office/drawing/2010/main" val="0"/>
              </a:ext>
            </a:extLst>
          </a:blip>
          <a:srcRect l="1756" t="11329" r="50568" b="30058"/>
          <a:stretch/>
        </p:blipFill>
        <p:spPr bwMode="auto">
          <a:xfrm>
            <a:off x="7520041" y="684007"/>
            <a:ext cx="3423317" cy="2575560"/>
          </a:xfrm>
          <a:prstGeom prst="rect">
            <a:avLst/>
          </a:prstGeom>
          <a:noFill/>
          <a:ln>
            <a:noFill/>
          </a:ln>
          <a:extLst>
            <a:ext uri="{53640926-AAD7-44D8-BBD7-CCE9431645EC}">
              <a14:shadowObscured xmlns:a14="http://schemas.microsoft.com/office/drawing/2010/main"/>
            </a:ext>
          </a:extLst>
        </p:spPr>
      </p:pic>
      <p:pic>
        <p:nvPicPr>
          <p:cNvPr id="10" name="Picture 2" descr="https://gimg2.baidu.com/image_search/src=http%3A%2F%2Fdata.useit.com.cn%2Fuseitdata%2Fforum%2F201607%2F10%2F201724qqpi561e5oqqqxyq.jpg&amp;refer=http%3A%2F%2Fdata.useit.com.cn&amp;app=2002&amp;size=f9999,10000&amp;q=a80&amp;n=0&amp;g=0n&amp;fmt=jpeg?sec=1626849482&amp;t=6b12ce407d77668cb7ae2e12611f8ad2">
            <a:extLst>
              <a:ext uri="{FF2B5EF4-FFF2-40B4-BE49-F238E27FC236}">
                <a16:creationId xmlns:a16="http://schemas.microsoft.com/office/drawing/2014/main" id="{269C2DB6-DC74-4B8E-9213-39FDABAB09C4}"/>
              </a:ext>
            </a:extLst>
          </p:cNvPr>
          <p:cNvPicPr>
            <a:picLocks noChangeAspect="1"/>
          </p:cNvPicPr>
          <p:nvPr/>
        </p:nvPicPr>
        <p:blipFill rotWithShape="1">
          <a:blip r:embed="rId6">
            <a:extLst>
              <a:ext uri="{28A0092B-C50C-407E-A947-70E740481C1C}">
                <a14:useLocalDpi xmlns:a14="http://schemas.microsoft.com/office/drawing/2010/main" val="0"/>
              </a:ext>
            </a:extLst>
          </a:blip>
          <a:srcRect l="49432" t="12381" r="-1" b="30058"/>
          <a:stretch/>
        </p:blipFill>
        <p:spPr bwMode="auto">
          <a:xfrm>
            <a:off x="7430507" y="3578078"/>
            <a:ext cx="3512851" cy="2447001"/>
          </a:xfrm>
          <a:prstGeom prst="rect">
            <a:avLst/>
          </a:prstGeom>
          <a:noFill/>
          <a:ln>
            <a:noFill/>
          </a:ln>
          <a:extLst>
            <a:ext uri="{53640926-AAD7-44D8-BBD7-CCE9431645EC}">
              <a14:shadowObscured xmlns:a14="http://schemas.microsoft.com/office/drawing/2010/main"/>
            </a:ext>
          </a:extLst>
        </p:spPr>
      </p:pic>
      <p:sp>
        <p:nvSpPr>
          <p:cNvPr id="11" name="矩形 10">
            <a:extLst>
              <a:ext uri="{FF2B5EF4-FFF2-40B4-BE49-F238E27FC236}">
                <a16:creationId xmlns:a16="http://schemas.microsoft.com/office/drawing/2014/main" id="{B24621E8-8290-4FD8-9193-07AD5B68EFF6}"/>
              </a:ext>
            </a:extLst>
          </p:cNvPr>
          <p:cNvSpPr/>
          <p:nvPr/>
        </p:nvSpPr>
        <p:spPr>
          <a:xfrm>
            <a:off x="8479046" y="6173993"/>
            <a:ext cx="1415772" cy="338554"/>
          </a:xfrm>
          <a:prstGeom prst="rect">
            <a:avLst/>
          </a:prstGeom>
        </p:spPr>
        <p:txBody>
          <a:bodyPr wrap="none">
            <a:spAutoFit/>
          </a:bodyPr>
          <a:lstStyle/>
          <a:p>
            <a:pPr algn="ctr">
              <a:defRPr sz="1862" b="0" i="0" u="none" strike="noStrike" kern="1200" spc="0" baseline="0">
                <a:solidFill>
                  <a:prstClr val="black">
                    <a:lumMod val="65000"/>
                    <a:lumOff val="35000"/>
                  </a:prstClr>
                </a:solidFill>
                <a:latin typeface="+mn-lt"/>
                <a:ea typeface="+mn-ea"/>
                <a:cs typeface="+mn-cs"/>
              </a:defRPr>
            </a:pPr>
            <a:r>
              <a:rPr lang="zh-CN" altLang="en-US" sz="1600" dirty="0">
                <a:solidFill>
                  <a:prstClr val="black">
                    <a:lumMod val="65000"/>
                    <a:lumOff val="35000"/>
                  </a:prstClr>
                </a:solidFill>
                <a:latin typeface="微软雅黑 Light" panose="020B0502040204020203" pitchFamily="34" charset="-122"/>
                <a:ea typeface="微软雅黑 Light" panose="020B0502040204020203" pitchFamily="34" charset="-122"/>
              </a:rPr>
              <a:t>客流密度分析</a:t>
            </a:r>
            <a:endParaRPr lang="en-US" altLang="zh-CN" sz="1600" dirty="0">
              <a:solidFill>
                <a:prstClr val="black">
                  <a:lumMod val="65000"/>
                  <a:lumOff val="35000"/>
                </a:prst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995921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6553202" y="1224212"/>
            <a:ext cx="5019238" cy="1938992"/>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连续时间：</a:t>
            </a:r>
          </a:p>
          <a:p>
            <a:pPr marL="914400" lvl="1" indent="-457200">
              <a:lnSpc>
                <a:spcPct val="150000"/>
              </a:lnSpc>
              <a:buFont typeface="+mj-lt"/>
              <a:buAutoNum type="alphaLcParenR"/>
            </a:pPr>
            <a:r>
              <a:rPr lang="zh-CN" altLang="en-US" sz="2000" dirty="0">
                <a:latin typeface="微软雅黑 Light" panose="020B0502040204020203" pitchFamily="34" charset="-122"/>
                <a:ea typeface="微软雅黑 Light" panose="020B0502040204020203" pitchFamily="34" charset="-122"/>
              </a:rPr>
              <a:t>折线图</a:t>
            </a:r>
            <a:endParaRPr lang="en-US" altLang="zh-CN" sz="2000" dirty="0">
              <a:latin typeface="微软雅黑 Light" panose="020B0502040204020203" pitchFamily="34" charset="-122"/>
              <a:ea typeface="微软雅黑 Light" panose="020B0502040204020203" pitchFamily="34" charset="-122"/>
            </a:endParaRPr>
          </a:p>
          <a:p>
            <a:pPr marL="914400" lvl="1" indent="-457200">
              <a:lnSpc>
                <a:spcPct val="150000"/>
              </a:lnSpc>
              <a:buFont typeface="+mj-lt"/>
              <a:buAutoNum type="alphaLcParenR"/>
            </a:pPr>
            <a:r>
              <a:rPr lang="zh-CN" altLang="en-US" sz="2000" dirty="0">
                <a:latin typeface="微软雅黑 Light" panose="020B0502040204020203" pitchFamily="34" charset="-122"/>
                <a:ea typeface="微软雅黑 Light" panose="020B0502040204020203" pitchFamily="34" charset="-122"/>
              </a:rPr>
              <a:t>阶梯图</a:t>
            </a:r>
            <a:endParaRPr lang="en-US" altLang="zh-CN" sz="2000" dirty="0">
              <a:latin typeface="微软雅黑 Light" panose="020B0502040204020203" pitchFamily="34" charset="-122"/>
              <a:ea typeface="微软雅黑 Light" panose="020B0502040204020203" pitchFamily="34" charset="-122"/>
            </a:endParaRPr>
          </a:p>
          <a:p>
            <a:pPr marL="914400" lvl="1" indent="-457200">
              <a:lnSpc>
                <a:spcPct val="150000"/>
              </a:lnSpc>
              <a:buFont typeface="+mj-lt"/>
              <a:buAutoNum type="alphaLcParenR"/>
            </a:pPr>
            <a:r>
              <a:rPr lang="zh-CN" altLang="en-US" sz="2000" dirty="0">
                <a:latin typeface="微软雅黑 Light" panose="020B0502040204020203" pitchFamily="34" charset="-122"/>
                <a:ea typeface="微软雅黑 Light" panose="020B0502040204020203" pitchFamily="34" charset="-122"/>
              </a:rPr>
              <a:t>拟合曲线图</a:t>
            </a:r>
            <a:endParaRPr lang="en-US" altLang="zh-CN" sz="2000" dirty="0">
              <a:latin typeface="微软雅黑 Light" panose="020B0502040204020203" pitchFamily="34" charset="-122"/>
              <a:ea typeface="微软雅黑 Light" panose="020B0502040204020203" pitchFamily="34" charset="-122"/>
            </a:endParaRPr>
          </a:p>
        </p:txBody>
      </p:sp>
      <p:pic>
        <p:nvPicPr>
          <p:cNvPr id="6" name="圖片 5"/>
          <p:cNvPicPr>
            <a:picLocks noChangeAspect="1"/>
          </p:cNvPicPr>
          <p:nvPr/>
        </p:nvPicPr>
        <p:blipFill>
          <a:blip r:embed="rId3"/>
          <a:stretch>
            <a:fillRect/>
          </a:stretch>
        </p:blipFill>
        <p:spPr>
          <a:xfrm>
            <a:off x="214256" y="212675"/>
            <a:ext cx="790685" cy="743054"/>
          </a:xfrm>
          <a:prstGeom prst="rect">
            <a:avLst/>
          </a:prstGeom>
        </p:spPr>
      </p:pic>
      <p:sp>
        <p:nvSpPr>
          <p:cNvPr id="7" name="矩形 6"/>
          <p:cNvSpPr/>
          <p:nvPr/>
        </p:nvSpPr>
        <p:spPr>
          <a:xfrm>
            <a:off x="1004941" y="328758"/>
            <a:ext cx="6096000" cy="584775"/>
          </a:xfrm>
          <a:prstGeom prst="rect">
            <a:avLst/>
          </a:prstGeom>
        </p:spPr>
        <p:txBody>
          <a:bodyPr>
            <a:spAutoFit/>
          </a:bodyPr>
          <a:lstStyle/>
          <a:p>
            <a:r>
              <a:rPr lang="zh-CN" altLang="en-US" sz="3200" b="1" dirty="0">
                <a:blipFill dpi="0" rotWithShape="1">
                  <a:blip r:embed="rId4"/>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时间序列展示</a:t>
            </a:r>
          </a:p>
        </p:txBody>
      </p:sp>
      <p:pic>
        <p:nvPicPr>
          <p:cNvPr id="9" name="圖片 8"/>
          <p:cNvPicPr>
            <a:picLocks noChangeAspect="1"/>
          </p:cNvPicPr>
          <p:nvPr/>
        </p:nvPicPr>
        <p:blipFill>
          <a:blip r:embed="rId5"/>
          <a:stretch>
            <a:fillRect/>
          </a:stretch>
        </p:blipFill>
        <p:spPr>
          <a:xfrm>
            <a:off x="10642504" y="5714840"/>
            <a:ext cx="1371791" cy="1143160"/>
          </a:xfrm>
          <a:prstGeom prst="rect">
            <a:avLst/>
          </a:prstGeom>
        </p:spPr>
      </p:pic>
      <p:pic>
        <p:nvPicPr>
          <p:cNvPr id="3" name="图片 2">
            <a:extLst>
              <a:ext uri="{FF2B5EF4-FFF2-40B4-BE49-F238E27FC236}">
                <a16:creationId xmlns:a16="http://schemas.microsoft.com/office/drawing/2014/main" id="{B45EA2C9-EAC7-49E5-A1E2-3C0FEFDA2B07}"/>
              </a:ext>
            </a:extLst>
          </p:cNvPr>
          <p:cNvPicPr>
            <a:picLocks noChangeAspect="1"/>
          </p:cNvPicPr>
          <p:nvPr/>
        </p:nvPicPr>
        <p:blipFill>
          <a:blip r:embed="rId6"/>
          <a:stretch>
            <a:fillRect/>
          </a:stretch>
        </p:blipFill>
        <p:spPr>
          <a:xfrm>
            <a:off x="7858245" y="3538567"/>
            <a:ext cx="3948278" cy="2368967"/>
          </a:xfrm>
          <a:prstGeom prst="rect">
            <a:avLst/>
          </a:prstGeom>
        </p:spPr>
      </p:pic>
      <p:pic>
        <p:nvPicPr>
          <p:cNvPr id="10" name="图片 9">
            <a:extLst>
              <a:ext uri="{FF2B5EF4-FFF2-40B4-BE49-F238E27FC236}">
                <a16:creationId xmlns:a16="http://schemas.microsoft.com/office/drawing/2014/main" id="{54585980-A4E1-4E11-8A62-69C47D4E8AE8}"/>
              </a:ext>
            </a:extLst>
          </p:cNvPr>
          <p:cNvPicPr>
            <a:picLocks noChangeAspect="1"/>
          </p:cNvPicPr>
          <p:nvPr/>
        </p:nvPicPr>
        <p:blipFill>
          <a:blip r:embed="rId7"/>
          <a:stretch>
            <a:fillRect/>
          </a:stretch>
        </p:blipFill>
        <p:spPr>
          <a:xfrm>
            <a:off x="4397896" y="3711970"/>
            <a:ext cx="3384239" cy="2368967"/>
          </a:xfrm>
          <a:prstGeom prst="rect">
            <a:avLst/>
          </a:prstGeom>
        </p:spPr>
      </p:pic>
      <p:sp>
        <p:nvSpPr>
          <p:cNvPr id="19" name="矩形 18">
            <a:extLst>
              <a:ext uri="{FF2B5EF4-FFF2-40B4-BE49-F238E27FC236}">
                <a16:creationId xmlns:a16="http://schemas.microsoft.com/office/drawing/2014/main" id="{2E920F43-05A1-409A-9C48-6BAD2E0A547D}"/>
              </a:ext>
            </a:extLst>
          </p:cNvPr>
          <p:cNvSpPr/>
          <p:nvPr/>
        </p:nvSpPr>
        <p:spPr>
          <a:xfrm>
            <a:off x="5689907" y="6117143"/>
            <a:ext cx="800219" cy="338554"/>
          </a:xfrm>
          <a:prstGeom prst="rect">
            <a:avLst/>
          </a:prstGeom>
        </p:spPr>
        <p:txBody>
          <a:bodyPr wrap="none">
            <a:spAutoFit/>
          </a:bodyPr>
          <a:lstStyle/>
          <a:p>
            <a:pPr algn="ctr">
              <a:defRPr sz="1862" b="0" i="0" u="none" strike="noStrike" kern="1200" spc="0" baseline="0">
                <a:solidFill>
                  <a:prstClr val="black">
                    <a:lumMod val="65000"/>
                    <a:lumOff val="35000"/>
                  </a:prstClr>
                </a:solidFill>
                <a:latin typeface="+mn-lt"/>
                <a:ea typeface="+mn-ea"/>
                <a:cs typeface="+mn-cs"/>
              </a:defRPr>
            </a:pPr>
            <a:r>
              <a:rPr lang="zh-CN" altLang="en-US" sz="1600" dirty="0">
                <a:latin typeface="微软雅黑 Light" panose="020B0502040204020203" pitchFamily="34" charset="-122"/>
                <a:ea typeface="微软雅黑 Light" panose="020B0502040204020203" pitchFamily="34" charset="-122"/>
              </a:rPr>
              <a:t>折线</a:t>
            </a:r>
            <a:r>
              <a:rPr lang="zh-TW" altLang="en-US" sz="1600" dirty="0">
                <a:latin typeface="微软雅黑 Light" panose="020B0502040204020203" pitchFamily="34" charset="-122"/>
                <a:ea typeface="微软雅黑 Light" panose="020B0502040204020203" pitchFamily="34" charset="-122"/>
              </a:rPr>
              <a:t>图</a:t>
            </a:r>
          </a:p>
        </p:txBody>
      </p:sp>
      <p:sp>
        <p:nvSpPr>
          <p:cNvPr id="21" name="矩形 20">
            <a:extLst>
              <a:ext uri="{FF2B5EF4-FFF2-40B4-BE49-F238E27FC236}">
                <a16:creationId xmlns:a16="http://schemas.microsoft.com/office/drawing/2014/main" id="{B32C5A48-8297-4878-A4F3-7C47E98E66B1}"/>
              </a:ext>
            </a:extLst>
          </p:cNvPr>
          <p:cNvSpPr/>
          <p:nvPr/>
        </p:nvSpPr>
        <p:spPr>
          <a:xfrm>
            <a:off x="9431916" y="6117143"/>
            <a:ext cx="1210588" cy="338554"/>
          </a:xfrm>
          <a:prstGeom prst="rect">
            <a:avLst/>
          </a:prstGeom>
        </p:spPr>
        <p:txBody>
          <a:bodyPr wrap="none">
            <a:spAutoFit/>
          </a:bodyPr>
          <a:lstStyle/>
          <a:p>
            <a:pPr algn="ctr">
              <a:defRPr sz="1862" b="0" i="0" u="none" strike="noStrike" kern="1200" spc="0" baseline="0">
                <a:solidFill>
                  <a:prstClr val="black">
                    <a:lumMod val="65000"/>
                    <a:lumOff val="35000"/>
                  </a:prstClr>
                </a:solidFill>
                <a:latin typeface="+mn-lt"/>
                <a:ea typeface="+mn-ea"/>
                <a:cs typeface="+mn-cs"/>
              </a:defRPr>
            </a:pPr>
            <a:r>
              <a:rPr lang="zh-CN" altLang="en-US" sz="1600" dirty="0">
                <a:latin typeface="微软雅黑 Light" panose="020B0502040204020203" pitchFamily="34" charset="-122"/>
                <a:ea typeface="微软雅黑 Light" panose="020B0502040204020203" pitchFamily="34" charset="-122"/>
              </a:rPr>
              <a:t>拟合曲线</a:t>
            </a:r>
            <a:r>
              <a:rPr lang="zh-TW" altLang="en-US" sz="1600" dirty="0">
                <a:latin typeface="微软雅黑 Light" panose="020B0502040204020203" pitchFamily="34" charset="-122"/>
                <a:ea typeface="微软雅黑 Light" panose="020B0502040204020203" pitchFamily="34" charset="-122"/>
              </a:rPr>
              <a:t>图</a:t>
            </a:r>
          </a:p>
        </p:txBody>
      </p:sp>
      <p:sp>
        <p:nvSpPr>
          <p:cNvPr id="22" name="矩形 21">
            <a:extLst>
              <a:ext uri="{FF2B5EF4-FFF2-40B4-BE49-F238E27FC236}">
                <a16:creationId xmlns:a16="http://schemas.microsoft.com/office/drawing/2014/main" id="{F0B4544F-4316-47F5-984C-0988D9BC6618}"/>
              </a:ext>
            </a:extLst>
          </p:cNvPr>
          <p:cNvSpPr/>
          <p:nvPr/>
        </p:nvSpPr>
        <p:spPr>
          <a:xfrm>
            <a:off x="1080339" y="1224212"/>
            <a:ext cx="4558461" cy="2400657"/>
          </a:xfrm>
          <a:prstGeom prst="rect">
            <a:avLst/>
          </a:prstGeom>
        </p:spPr>
        <p:txBody>
          <a:bodyPr wrap="square">
            <a:spAutoFit/>
          </a:bodyPr>
          <a:lstStyle/>
          <a:p>
            <a:pPr marL="342900" indent="-342900">
              <a:lnSpc>
                <a:spcPct val="150000"/>
              </a:lnSpc>
              <a:buFont typeface="Arial" panose="020B0604020202020204" pitchFamily="34" charset="0"/>
              <a:buChar char="•"/>
            </a:pP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离散时间：</a:t>
            </a:r>
          </a:p>
          <a:p>
            <a:pPr marL="914400" lvl="1" indent="-457200">
              <a:lnSpc>
                <a:spcPct val="150000"/>
              </a:lnSpc>
              <a:buFont typeface="+mj-lt"/>
              <a:buAutoNum type="alphaLcParenR"/>
            </a:pPr>
            <a:r>
              <a:rPr lang="zh-CN" altLang="en-US" sz="2000" dirty="0">
                <a:latin typeface="微软雅黑 Light" panose="020B0502040204020203" pitchFamily="34" charset="-122"/>
                <a:ea typeface="微软雅黑 Light" panose="020B0502040204020203" pitchFamily="34" charset="-122"/>
              </a:rPr>
              <a:t>单一柱状图</a:t>
            </a:r>
            <a:endParaRPr lang="en-US" altLang="zh-CN" sz="2000" dirty="0">
              <a:latin typeface="微软雅黑 Light" panose="020B0502040204020203" pitchFamily="34" charset="-122"/>
              <a:ea typeface="微软雅黑 Light" panose="020B0502040204020203" pitchFamily="34" charset="-122"/>
            </a:endParaRPr>
          </a:p>
          <a:p>
            <a:pPr marL="914400" lvl="1" indent="-457200">
              <a:lnSpc>
                <a:spcPct val="150000"/>
              </a:lnSpc>
              <a:buFont typeface="+mj-lt"/>
              <a:buAutoNum type="alphaLcParenR"/>
            </a:pPr>
            <a:r>
              <a:rPr lang="zh-CN" altLang="en-US" sz="2000" dirty="0">
                <a:latin typeface="微软雅黑 Light" panose="020B0502040204020203" pitchFamily="34" charset="-122"/>
                <a:ea typeface="微软雅黑 Light" panose="020B0502040204020203" pitchFamily="34" charset="-122"/>
              </a:rPr>
              <a:t>并列柱状图</a:t>
            </a:r>
            <a:endParaRPr lang="en-US" altLang="zh-CN" sz="2000" dirty="0">
              <a:latin typeface="微软雅黑 Light" panose="020B0502040204020203" pitchFamily="34" charset="-122"/>
              <a:ea typeface="微软雅黑 Light" panose="020B0502040204020203" pitchFamily="34" charset="-122"/>
            </a:endParaRPr>
          </a:p>
          <a:p>
            <a:pPr marL="914400" lvl="1" indent="-457200">
              <a:lnSpc>
                <a:spcPct val="150000"/>
              </a:lnSpc>
              <a:buFont typeface="+mj-lt"/>
              <a:buAutoNum type="alphaLcParenR"/>
            </a:pPr>
            <a:r>
              <a:rPr lang="zh-CN" altLang="en-US" sz="2000" dirty="0">
                <a:latin typeface="微软雅黑 Light" panose="020B0502040204020203" pitchFamily="34" charset="-122"/>
                <a:ea typeface="微软雅黑 Light" panose="020B0502040204020203" pitchFamily="34" charset="-122"/>
              </a:rPr>
              <a:t>堆叠柱状图</a:t>
            </a:r>
            <a:endParaRPr lang="en-US" altLang="zh-CN" sz="2000" dirty="0">
              <a:latin typeface="微软雅黑 Light" panose="020B0502040204020203" pitchFamily="34" charset="-122"/>
              <a:ea typeface="微软雅黑 Light" panose="020B0502040204020203" pitchFamily="34" charset="-122"/>
            </a:endParaRPr>
          </a:p>
          <a:p>
            <a:pPr marL="914400" lvl="1" indent="-457200">
              <a:lnSpc>
                <a:spcPct val="150000"/>
              </a:lnSpc>
              <a:buFont typeface="+mj-lt"/>
              <a:buAutoNum type="alphaLcParenR"/>
            </a:pPr>
            <a:r>
              <a:rPr lang="zh-CN" altLang="en-US" sz="2000" dirty="0">
                <a:latin typeface="微软雅黑 Light" panose="020B0502040204020203" pitchFamily="34" charset="-122"/>
                <a:ea typeface="微软雅黑 Light" panose="020B0502040204020203" pitchFamily="34" charset="-122"/>
              </a:rPr>
              <a:t>散点图</a:t>
            </a:r>
            <a:endParaRPr lang="en-US" altLang="zh-CN" sz="2000" dirty="0">
              <a:latin typeface="微软雅黑 Light" panose="020B0502040204020203" pitchFamily="34" charset="-122"/>
              <a:ea typeface="微软雅黑 Light" panose="020B0502040204020203" pitchFamily="34" charset="-122"/>
            </a:endParaRPr>
          </a:p>
        </p:txBody>
      </p:sp>
      <p:pic>
        <p:nvPicPr>
          <p:cNvPr id="23" name="图片 22">
            <a:extLst>
              <a:ext uri="{FF2B5EF4-FFF2-40B4-BE49-F238E27FC236}">
                <a16:creationId xmlns:a16="http://schemas.microsoft.com/office/drawing/2014/main" id="{695246E1-515D-4B69-ACDD-19C7B64655F9}"/>
              </a:ext>
            </a:extLst>
          </p:cNvPr>
          <p:cNvPicPr>
            <a:picLocks noChangeAspect="1"/>
          </p:cNvPicPr>
          <p:nvPr/>
        </p:nvPicPr>
        <p:blipFill>
          <a:blip r:embed="rId8"/>
          <a:stretch>
            <a:fillRect/>
          </a:stretch>
        </p:blipFill>
        <p:spPr>
          <a:xfrm>
            <a:off x="557027" y="3503424"/>
            <a:ext cx="3776729" cy="2634268"/>
          </a:xfrm>
          <a:prstGeom prst="rect">
            <a:avLst/>
          </a:prstGeom>
        </p:spPr>
      </p:pic>
      <p:sp>
        <p:nvSpPr>
          <p:cNvPr id="24" name="矩形 23">
            <a:extLst>
              <a:ext uri="{FF2B5EF4-FFF2-40B4-BE49-F238E27FC236}">
                <a16:creationId xmlns:a16="http://schemas.microsoft.com/office/drawing/2014/main" id="{368CEE2F-3190-4CAF-8ECC-CA2EF69DCBD5}"/>
              </a:ext>
            </a:extLst>
          </p:cNvPr>
          <p:cNvSpPr/>
          <p:nvPr/>
        </p:nvSpPr>
        <p:spPr>
          <a:xfrm>
            <a:off x="1930239" y="6117143"/>
            <a:ext cx="1210588" cy="338554"/>
          </a:xfrm>
          <a:prstGeom prst="rect">
            <a:avLst/>
          </a:prstGeom>
        </p:spPr>
        <p:txBody>
          <a:bodyPr wrap="none">
            <a:spAutoFit/>
          </a:bodyPr>
          <a:lstStyle/>
          <a:p>
            <a:pPr algn="ctr">
              <a:defRPr sz="1862" b="0" i="0" u="none" strike="noStrike" kern="1200" spc="0" baseline="0">
                <a:solidFill>
                  <a:prstClr val="black">
                    <a:lumMod val="65000"/>
                    <a:lumOff val="35000"/>
                  </a:prstClr>
                </a:solidFill>
                <a:latin typeface="+mn-lt"/>
                <a:ea typeface="+mn-ea"/>
                <a:cs typeface="+mn-cs"/>
              </a:defRPr>
            </a:pPr>
            <a:r>
              <a:rPr lang="zh-CN" altLang="en-US" sz="1600" dirty="0">
                <a:latin typeface="微软雅黑 Light" panose="020B0502040204020203" pitchFamily="34" charset="-122"/>
                <a:ea typeface="微软雅黑 Light" panose="020B0502040204020203" pitchFamily="34" charset="-122"/>
              </a:rPr>
              <a:t>堆叠</a:t>
            </a:r>
            <a:r>
              <a:rPr lang="zh-TW" altLang="en-US" sz="1600" dirty="0">
                <a:latin typeface="微软雅黑 Light" panose="020B0502040204020203" pitchFamily="34" charset="-122"/>
                <a:ea typeface="微软雅黑 Light" panose="020B0502040204020203" pitchFamily="34" charset="-122"/>
              </a:rPr>
              <a:t>柱状图</a:t>
            </a:r>
          </a:p>
        </p:txBody>
      </p:sp>
    </p:spTree>
    <p:extLst>
      <p:ext uri="{BB962C8B-B14F-4D97-AF65-F5344CB8AC3E}">
        <p14:creationId xmlns:p14="http://schemas.microsoft.com/office/powerpoint/2010/main" val="1595266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childTnLst>
                          </p:cTn>
                        </p:par>
                        <p:par>
                          <p:cTn id="11" fill="hold">
                            <p:stCondLst>
                              <p:cond delay="500"/>
                            </p:stCondLst>
                            <p:childTnLst>
                              <p:par>
                                <p:cTn id="12" presetID="10" presetClass="entr" presetSubtype="0" fill="hold" nodeType="afterEffect">
                                  <p:stCondLst>
                                    <p:cond delay="50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par>
                          <p:cTn id="18" fill="hold">
                            <p:stCondLst>
                              <p:cond delay="1500"/>
                            </p:stCondLst>
                            <p:childTnLst>
                              <p:par>
                                <p:cTn id="19" presetID="10" presetClass="entr" presetSubtype="0" fill="hold" nodeType="afterEffect">
                                  <p:stCondLst>
                                    <p:cond delay="50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1" grpId="0"/>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214256" y="212675"/>
            <a:ext cx="790685" cy="743054"/>
          </a:xfrm>
          <a:prstGeom prst="rect">
            <a:avLst/>
          </a:prstGeom>
        </p:spPr>
      </p:pic>
      <p:sp>
        <p:nvSpPr>
          <p:cNvPr id="7" name="矩形 6"/>
          <p:cNvSpPr/>
          <p:nvPr/>
        </p:nvSpPr>
        <p:spPr>
          <a:xfrm>
            <a:off x="1004941" y="328758"/>
            <a:ext cx="6096000" cy="584775"/>
          </a:xfrm>
          <a:prstGeom prst="rect">
            <a:avLst/>
          </a:prstGeom>
        </p:spPr>
        <p:txBody>
          <a:bodyPr>
            <a:spAutoFit/>
          </a:bodyPr>
          <a:lstStyle/>
          <a:p>
            <a:r>
              <a:rPr lang="zh-CN" altLang="en-US" sz="3200" b="1" dirty="0">
                <a:blipFill dpi="0" rotWithShape="1">
                  <a:blip r:embed="rId4"/>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高维数据展示</a:t>
            </a:r>
          </a:p>
        </p:txBody>
      </p:sp>
      <p:sp>
        <p:nvSpPr>
          <p:cNvPr id="11" name="矩形 10"/>
          <p:cNvSpPr/>
          <p:nvPr/>
        </p:nvSpPr>
        <p:spPr>
          <a:xfrm>
            <a:off x="1004941" y="1071812"/>
            <a:ext cx="9597821" cy="1477328"/>
          </a:xfrm>
          <a:prstGeom prst="rect">
            <a:avLst/>
          </a:prstGeom>
        </p:spPr>
        <p:txBody>
          <a:bodyPr wrap="square">
            <a:spAutoFit/>
          </a:bodyPr>
          <a:lstStyle/>
          <a:p>
            <a:pPr marL="342900" indent="-342900">
              <a:lnSpc>
                <a:spcPct val="150000"/>
              </a:lnSpc>
              <a:buFont typeface="Arial" panose="020B0604020202020204" pitchFamily="34" charset="0"/>
              <a:buChar char="•"/>
            </a:pPr>
            <a:r>
              <a:rPr lang="fr-FR" altLang="zh-CN" sz="2000" b="1" dirty="0">
                <a:solidFill>
                  <a:schemeClr val="accent1">
                    <a:lumMod val="50000"/>
                  </a:schemeClr>
                </a:solidFill>
                <a:latin typeface="微軟正黑體" panose="020B0604030504040204" pitchFamily="34" charset="-120"/>
                <a:ea typeface="微軟正黑體" panose="020B0604030504040204" pitchFamily="34" charset="-120"/>
              </a:rPr>
              <a:t>PCA Projection </a:t>
            </a:r>
            <a:r>
              <a:rPr lang="zh-CN" altLang="fr-FR" sz="2000" b="1" dirty="0">
                <a:solidFill>
                  <a:schemeClr val="accent1">
                    <a:lumMod val="50000"/>
                  </a:schemeClr>
                </a:solidFill>
                <a:latin typeface="微軟正黑體" panose="020B0604030504040204" pitchFamily="34" charset="-120"/>
                <a:ea typeface="微軟正黑體" panose="020B0604030504040204" pitchFamily="34" charset="-120"/>
              </a:rPr>
              <a:t>（</a:t>
            </a:r>
            <a:r>
              <a:rPr lang="fr-FR" altLang="zh-CN" sz="2000" b="1" dirty="0">
                <a:solidFill>
                  <a:schemeClr val="accent1">
                    <a:lumMod val="50000"/>
                  </a:schemeClr>
                </a:solidFill>
                <a:latin typeface="微軟正黑體" panose="020B0604030504040204" pitchFamily="34" charset="-120"/>
                <a:ea typeface="微軟正黑體" panose="020B0604030504040204" pitchFamily="34" charset="-120"/>
              </a:rPr>
              <a:t>Principal Component Analysis</a:t>
            </a:r>
            <a:r>
              <a:rPr lang="zh-CN" altLang="fr-FR" sz="2000" b="1" dirty="0">
                <a:solidFill>
                  <a:schemeClr val="accent1">
                    <a:lumMod val="50000"/>
                  </a:schemeClr>
                </a:solidFill>
                <a:latin typeface="微軟正黑體" panose="020B0604030504040204" pitchFamily="34" charset="-120"/>
                <a:ea typeface="微軟正黑體" panose="020B0604030504040204" pitchFamily="34" charset="-120"/>
              </a:rPr>
              <a:t>，主成分分析）</a:t>
            </a:r>
          </a:p>
          <a:p>
            <a:pPr marL="800100" lvl="1"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通过抽出变量间的相关成分来进行维度压缩</a:t>
            </a:r>
            <a:endParaRPr lang="en-US" altLang="zh-CN" sz="2000" dirty="0">
              <a:latin typeface="微软雅黑 Light" panose="020B0502040204020203" pitchFamily="34" charset="-122"/>
              <a:ea typeface="微软雅黑 Light" panose="020B0502040204020203" pitchFamily="34" charset="-122"/>
            </a:endParaRPr>
          </a:p>
          <a:p>
            <a:pPr marL="800100" lvl="1"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把多指标转化为少数几个综合指标</a:t>
            </a:r>
            <a:endParaRPr lang="en-US" altLang="zh-CN" sz="2000" dirty="0">
              <a:latin typeface="微软雅黑 Light" panose="020B0502040204020203" pitchFamily="34" charset="-122"/>
              <a:ea typeface="微软雅黑 Light" panose="020B0502040204020203" pitchFamily="34" charset="-122"/>
            </a:endParaRPr>
          </a:p>
        </p:txBody>
      </p:sp>
      <p:pic>
        <p:nvPicPr>
          <p:cNvPr id="2" name="圖片 1"/>
          <p:cNvPicPr>
            <a:picLocks noChangeAspect="1"/>
          </p:cNvPicPr>
          <p:nvPr/>
        </p:nvPicPr>
        <p:blipFill>
          <a:blip r:embed="rId5"/>
          <a:stretch>
            <a:fillRect/>
          </a:stretch>
        </p:blipFill>
        <p:spPr>
          <a:xfrm>
            <a:off x="11163156" y="5852666"/>
            <a:ext cx="1028844" cy="924054"/>
          </a:xfrm>
          <a:prstGeom prst="rect">
            <a:avLst/>
          </a:prstGeom>
        </p:spPr>
      </p:pic>
    </p:spTree>
    <p:extLst>
      <p:ext uri="{BB962C8B-B14F-4D97-AF65-F5344CB8AC3E}">
        <p14:creationId xmlns:p14="http://schemas.microsoft.com/office/powerpoint/2010/main" val="424228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214256" y="212675"/>
            <a:ext cx="790685" cy="743054"/>
          </a:xfrm>
          <a:prstGeom prst="rect">
            <a:avLst/>
          </a:prstGeom>
        </p:spPr>
      </p:pic>
      <p:sp>
        <p:nvSpPr>
          <p:cNvPr id="11" name="矩形 10"/>
          <p:cNvSpPr/>
          <p:nvPr/>
        </p:nvSpPr>
        <p:spPr>
          <a:xfrm>
            <a:off x="1004941" y="2543564"/>
            <a:ext cx="9597821" cy="959109"/>
          </a:xfrm>
          <a:prstGeom prst="rect">
            <a:avLst/>
          </a:prstGeom>
        </p:spPr>
        <p:txBody>
          <a:bodyPr wrap="square">
            <a:spAutoFit/>
          </a:bodyPr>
          <a:lstStyle/>
          <a:p>
            <a:pPr marL="342900" indent="-342900">
              <a:lnSpc>
                <a:spcPct val="150000"/>
              </a:lnSpc>
              <a:buFont typeface="Arial" panose="020B0604020202020204" pitchFamily="34" charset="0"/>
              <a:buChar char="•"/>
            </a:pPr>
            <a:r>
              <a:rPr lang="en-US" altLang="zh-CN" sz="2000" b="1" dirty="0">
                <a:solidFill>
                  <a:schemeClr val="accent1">
                    <a:lumMod val="50000"/>
                  </a:schemeClr>
                </a:solidFill>
                <a:latin typeface="微軟正黑體" panose="020B0604030504040204" pitchFamily="34" charset="-120"/>
                <a:ea typeface="微軟正黑體" panose="020B0604030504040204" pitchFamily="34" charset="-120"/>
              </a:rPr>
              <a:t>Linear Discriminant Analysis</a:t>
            </a:r>
            <a:r>
              <a:rPr lang="zh-CN" altLang="en-US" sz="2000" b="1" dirty="0">
                <a:solidFill>
                  <a:schemeClr val="accent1">
                    <a:lumMod val="50000"/>
                  </a:schemeClr>
                </a:solidFill>
                <a:latin typeface="微軟正黑體" panose="020B0604030504040204" pitchFamily="34" charset="-120"/>
                <a:ea typeface="微軟正黑體" panose="020B0604030504040204" pitchFamily="34" charset="-120"/>
              </a:rPr>
              <a:t>（线性判别分析）</a:t>
            </a:r>
          </a:p>
          <a:p>
            <a:pPr marL="800100" lvl="1" indent="-342900">
              <a:lnSpc>
                <a:spcPct val="150000"/>
              </a:lnSpc>
              <a:buFont typeface="微軟正黑體" panose="020B0604030504040204" pitchFamily="34" charset="-120"/>
              <a:buChar char="─"/>
            </a:pPr>
            <a:endParaRPr lang="en-US" altLang="zh-CN" sz="2000" dirty="0">
              <a:latin typeface="微軟正黑體" panose="020B0604030504040204" pitchFamily="34" charset="-120"/>
              <a:ea typeface="微軟正黑體" panose="020B0604030504040204" pitchFamily="34" charset="-120"/>
            </a:endParaRPr>
          </a:p>
        </p:txBody>
      </p:sp>
      <p:pic>
        <p:nvPicPr>
          <p:cNvPr id="2" name="圖片 1"/>
          <p:cNvPicPr>
            <a:picLocks noChangeAspect="1"/>
          </p:cNvPicPr>
          <p:nvPr/>
        </p:nvPicPr>
        <p:blipFill>
          <a:blip r:embed="rId4"/>
          <a:stretch>
            <a:fillRect/>
          </a:stretch>
        </p:blipFill>
        <p:spPr>
          <a:xfrm>
            <a:off x="11163156" y="5852666"/>
            <a:ext cx="1028844" cy="924054"/>
          </a:xfrm>
          <a:prstGeom prst="rect">
            <a:avLst/>
          </a:prstGeom>
        </p:spPr>
      </p:pic>
      <p:pic>
        <p:nvPicPr>
          <p:cNvPr id="8" name="圖片 7" descr="C:\Users\Michelle\AppData\Local\Temp\WeChat Files\87fbf569e3fe53e1bf18df254edb701.jpg"/>
          <p:cNvPicPr>
            <a:picLocks noChangeAspect="1"/>
          </p:cNvPicPr>
          <p:nvPr/>
        </p:nvPicPr>
        <p:blipFill rotWithShape="1">
          <a:blip r:embed="rId5">
            <a:extLst>
              <a:ext uri="{28A0092B-C50C-407E-A947-70E740481C1C}">
                <a14:useLocalDpi xmlns:a14="http://schemas.microsoft.com/office/drawing/2010/main" val="0"/>
              </a:ext>
            </a:extLst>
          </a:blip>
          <a:srcRect t="30658"/>
          <a:stretch/>
        </p:blipFill>
        <p:spPr bwMode="auto">
          <a:xfrm>
            <a:off x="2816865" y="3287948"/>
            <a:ext cx="6558270" cy="3241293"/>
          </a:xfrm>
          <a:prstGeom prst="rect">
            <a:avLst/>
          </a:prstGeom>
          <a:noFill/>
          <a:ln>
            <a:noFill/>
          </a:ln>
        </p:spPr>
      </p:pic>
      <p:sp>
        <p:nvSpPr>
          <p:cNvPr id="10" name="矩形 9">
            <a:extLst>
              <a:ext uri="{FF2B5EF4-FFF2-40B4-BE49-F238E27FC236}">
                <a16:creationId xmlns:a16="http://schemas.microsoft.com/office/drawing/2014/main" id="{B00F84DA-5016-451B-9DD9-60491A84099B}"/>
              </a:ext>
            </a:extLst>
          </p:cNvPr>
          <p:cNvSpPr/>
          <p:nvPr/>
        </p:nvSpPr>
        <p:spPr>
          <a:xfrm>
            <a:off x="1004941" y="1071812"/>
            <a:ext cx="9597821" cy="1477328"/>
          </a:xfrm>
          <a:prstGeom prst="rect">
            <a:avLst/>
          </a:prstGeom>
        </p:spPr>
        <p:txBody>
          <a:bodyPr wrap="square">
            <a:spAutoFit/>
          </a:bodyPr>
          <a:lstStyle/>
          <a:p>
            <a:pPr marL="342900" indent="-342900">
              <a:lnSpc>
                <a:spcPct val="150000"/>
              </a:lnSpc>
              <a:buFont typeface="Arial" panose="020B0604020202020204" pitchFamily="34" charset="0"/>
              <a:buChar char="•"/>
            </a:pPr>
            <a:r>
              <a:rPr lang="fr-FR" altLang="zh-CN" sz="2000" b="1" dirty="0">
                <a:solidFill>
                  <a:schemeClr val="accent1">
                    <a:lumMod val="50000"/>
                  </a:schemeClr>
                </a:solidFill>
                <a:latin typeface="微軟正黑體" panose="020B0604030504040204" pitchFamily="34" charset="-120"/>
                <a:ea typeface="微軟正黑體" panose="020B0604030504040204" pitchFamily="34" charset="-120"/>
              </a:rPr>
              <a:t>PCA Projection </a:t>
            </a:r>
            <a:r>
              <a:rPr lang="zh-CN" altLang="fr-FR" sz="2000" b="1" dirty="0">
                <a:solidFill>
                  <a:schemeClr val="accent1">
                    <a:lumMod val="50000"/>
                  </a:schemeClr>
                </a:solidFill>
                <a:latin typeface="微軟正黑體" panose="020B0604030504040204" pitchFamily="34" charset="-120"/>
                <a:ea typeface="微軟正黑體" panose="020B0604030504040204" pitchFamily="34" charset="-120"/>
              </a:rPr>
              <a:t>（</a:t>
            </a:r>
            <a:r>
              <a:rPr lang="fr-FR" altLang="zh-CN" sz="2000" b="1" dirty="0">
                <a:solidFill>
                  <a:schemeClr val="accent1">
                    <a:lumMod val="50000"/>
                  </a:schemeClr>
                </a:solidFill>
                <a:latin typeface="微軟正黑體" panose="020B0604030504040204" pitchFamily="34" charset="-120"/>
                <a:ea typeface="微軟正黑體" panose="020B0604030504040204" pitchFamily="34" charset="-120"/>
              </a:rPr>
              <a:t>Principal Component Analysis</a:t>
            </a:r>
            <a:r>
              <a:rPr lang="zh-CN" altLang="fr-FR" sz="2000" b="1" dirty="0">
                <a:solidFill>
                  <a:schemeClr val="accent1">
                    <a:lumMod val="50000"/>
                  </a:schemeClr>
                </a:solidFill>
                <a:latin typeface="微軟正黑體" panose="020B0604030504040204" pitchFamily="34" charset="-120"/>
                <a:ea typeface="微軟正黑體" panose="020B0604030504040204" pitchFamily="34" charset="-120"/>
              </a:rPr>
              <a:t>，主成分分析）</a:t>
            </a:r>
          </a:p>
          <a:p>
            <a:pPr marL="800100" lvl="1"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通过抽出变量间的相关成分来进行维度压缩</a:t>
            </a:r>
            <a:endParaRPr lang="en-US" altLang="zh-CN" sz="2000" dirty="0">
              <a:latin typeface="微软雅黑 Light" panose="020B0502040204020203" pitchFamily="34" charset="-122"/>
              <a:ea typeface="微软雅黑 Light" panose="020B0502040204020203" pitchFamily="34" charset="-122"/>
            </a:endParaRPr>
          </a:p>
          <a:p>
            <a:pPr marL="800100" lvl="1" indent="-342900">
              <a:lnSpc>
                <a:spcPct val="150000"/>
              </a:lnSpc>
              <a:buFont typeface="微軟正黑體" panose="020B0604030504040204" pitchFamily="34" charset="-120"/>
              <a:buChar char="─"/>
            </a:pPr>
            <a:r>
              <a:rPr lang="zh-CN" altLang="en-US" sz="2000" dirty="0">
                <a:latin typeface="微软雅黑 Light" panose="020B0502040204020203" pitchFamily="34" charset="-122"/>
                <a:ea typeface="微软雅黑 Light" panose="020B0502040204020203" pitchFamily="34" charset="-122"/>
              </a:rPr>
              <a:t>把多指标转化为少数几个综合指标</a:t>
            </a:r>
            <a:endParaRPr lang="en-US" altLang="zh-CN" sz="2000" dirty="0">
              <a:latin typeface="微软雅黑 Light" panose="020B0502040204020203" pitchFamily="34" charset="-122"/>
              <a:ea typeface="微软雅黑 Light" panose="020B0502040204020203" pitchFamily="34" charset="-122"/>
            </a:endParaRPr>
          </a:p>
        </p:txBody>
      </p:sp>
      <p:sp>
        <p:nvSpPr>
          <p:cNvPr id="12" name="矩形 11">
            <a:extLst>
              <a:ext uri="{FF2B5EF4-FFF2-40B4-BE49-F238E27FC236}">
                <a16:creationId xmlns:a16="http://schemas.microsoft.com/office/drawing/2014/main" id="{DD5ECCA4-3ED0-40A1-8BBF-7665D95FB3D7}"/>
              </a:ext>
            </a:extLst>
          </p:cNvPr>
          <p:cNvSpPr/>
          <p:nvPr/>
        </p:nvSpPr>
        <p:spPr>
          <a:xfrm>
            <a:off x="1004941" y="328758"/>
            <a:ext cx="6096000" cy="584775"/>
          </a:xfrm>
          <a:prstGeom prst="rect">
            <a:avLst/>
          </a:prstGeom>
        </p:spPr>
        <p:txBody>
          <a:bodyPr>
            <a:spAutoFit/>
          </a:bodyPr>
          <a:lstStyle/>
          <a:p>
            <a:r>
              <a:rPr lang="zh-CN" altLang="en-US" sz="3200" b="1" dirty="0">
                <a:blipFill dpi="0" rotWithShape="1">
                  <a:blip r:embed="rId6"/>
                  <a:srcRect/>
                  <a:tile tx="6350" ty="-127000" sx="65000" sy="64000" flip="none" algn="tl"/>
                </a:blipFill>
                <a:latin typeface="汉仪昌黎宋刻本原版W" panose="00020600040101010101" pitchFamily="18" charset="-122"/>
                <a:ea typeface="汉仪昌黎宋刻本原版W" panose="00020600040101010101" pitchFamily="18" charset="-122"/>
                <a:cs typeface="+mj-cs"/>
              </a:rPr>
              <a:t>高维数据展示</a:t>
            </a:r>
          </a:p>
        </p:txBody>
      </p:sp>
    </p:spTree>
    <p:extLst>
      <p:ext uri="{BB962C8B-B14F-4D97-AF65-F5344CB8AC3E}">
        <p14:creationId xmlns:p14="http://schemas.microsoft.com/office/powerpoint/2010/main" val="3251508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木刻字型">
  <a:themeElements>
    <a:clrScheme name="Wood Typ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Wood Type">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C6AE0645-98FF-411B-B0E9-59ABD78A0CCE}"/>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2542</TotalTime>
  <Words>1023</Words>
  <Application>Microsoft Office PowerPoint</Application>
  <PresentationFormat>宽屏</PresentationFormat>
  <Paragraphs>116</Paragraphs>
  <Slides>14</Slides>
  <Notes>14</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14</vt:i4>
      </vt:variant>
    </vt:vector>
  </HeadingPairs>
  <TitlesOfParts>
    <vt:vector size="27" baseType="lpstr">
      <vt:lpstr>Microsoft JhengHei</vt:lpstr>
      <vt:lpstr>微软雅黑 Light</vt:lpstr>
      <vt:lpstr>Georgia</vt:lpstr>
      <vt:lpstr>微软雅黑</vt:lpstr>
      <vt:lpstr>Wingdings</vt:lpstr>
      <vt:lpstr>PMingLiU</vt:lpstr>
      <vt:lpstr>汉仪昌黎宋刻本原版W</vt:lpstr>
      <vt:lpstr>等线</vt:lpstr>
      <vt:lpstr>Calibri</vt:lpstr>
      <vt:lpstr>华文新魏</vt:lpstr>
      <vt:lpstr>Trebuchet MS</vt:lpstr>
      <vt:lpstr>Arial</vt:lpstr>
      <vt:lpstr>木刻字型</vt:lpstr>
      <vt:lpstr>可视化与可视分析                 ——公共交通</vt:lpstr>
      <vt:lpstr>PowerPoint 演示文稿</vt:lpstr>
      <vt:lpstr>背景意义</vt:lpstr>
      <vt:lpstr>PowerPoint 演示文稿</vt:lpstr>
      <vt:lpstr>现有技术简介</vt:lpstr>
      <vt:lpstr>PowerPoint 演示文稿</vt:lpstr>
      <vt:lpstr>PowerPoint 演示文稿</vt:lpstr>
      <vt:lpstr>PowerPoint 演示文稿</vt:lpstr>
      <vt:lpstr>PowerPoint 演示文稿</vt:lpstr>
      <vt:lpstr>PowerPoint 演示文稿</vt:lpstr>
      <vt:lpstr>未来发展展望</vt:lpstr>
      <vt:lpstr>PowerPoint 演示文稿</vt:lpstr>
      <vt:lpstr>PowerPoint 演示文稿</vt:lpstr>
      <vt:lpstr>谢谢大家！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ch995832@gmail.com</dc:creator>
  <cp:lastModifiedBy>Shunzheng Tang</cp:lastModifiedBy>
  <cp:revision>72</cp:revision>
  <dcterms:created xsi:type="dcterms:W3CDTF">2021-06-16T11:33:14Z</dcterms:created>
  <dcterms:modified xsi:type="dcterms:W3CDTF">2021-06-24T06:55:08Z</dcterms:modified>
</cp:coreProperties>
</file>

<file path=docProps/thumbnail.jpeg>
</file>